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24384000" cy="13716000"/>
  <p:notesSz cx="6858000" cy="9144000"/>
  <p:embeddedFontLst>
    <p:embeddedFont>
      <p:font typeface="Calibri" panose="020F0502020204030204" pitchFamily="34" charset="0"/>
      <p:regular r:id="rId21"/>
      <p:bold r:id="rId22"/>
      <p:italic r:id="rId23"/>
      <p:boldItalic r:id="rId24"/>
    </p:embeddedFont>
    <p:embeddedFont>
      <p:font typeface="Candara" panose="020E0502030303020204" pitchFamily="34" charset="0"/>
      <p:regular r:id="rId25"/>
      <p:bold r:id="rId26"/>
      <p:italic r:id="rId27"/>
      <p:boldItalic r:id="rId28"/>
    </p:embeddedFont>
    <p:embeddedFont>
      <p:font typeface="Gill Sans" panose="020B0502020104020203" pitchFamily="34" charset="0"/>
      <p:regular r:id="rId29"/>
      <p:bold r:id="rId30"/>
      <p:italic r:id="rId31"/>
      <p:boldItalic r:id="rId32"/>
    </p:embeddedFont>
    <p:embeddedFont>
      <p:font typeface="Helvetica Neue" panose="020B0604020202020204" charset="0"/>
      <p:regular r:id="rId33"/>
      <p:bold r:id="rId34"/>
      <p:italic r:id="rId35"/>
      <p:boldItalic r:id="rId36"/>
    </p:embeddedFont>
    <p:embeddedFont>
      <p:font typeface="Lato" panose="020B0604020202020204" charset="0"/>
      <p:regular r:id="rId37"/>
      <p:bold r:id="rId38"/>
      <p:italic r:id="rId39"/>
      <p:boldItalic r:id="rId40"/>
    </p:embeddedFont>
    <p:embeddedFont>
      <p:font typeface="Lato Black" panose="020B0604020202020204" charset="0"/>
      <p:bold r:id="rId41"/>
      <p:boldItalic r:id="rId42"/>
    </p:embeddedFont>
    <p:embeddedFont>
      <p:font typeface="Poppins" panose="02000000000000000000" pitchFamily="2" charset="0"/>
      <p:regular r:id="rId43"/>
      <p:bold r:id="rId44"/>
      <p:italic r:id="rId45"/>
      <p:boldItalic r:id="rId46"/>
    </p:embeddedFont>
    <p:embeddedFont>
      <p:font typeface="Poppins Light" panose="02000000000000000000" pitchFamily="2" charset="0"/>
      <p:regular r:id="rId47"/>
      <p:bold r:id="rId48"/>
      <p:italic r:id="rId49"/>
      <p:boldItalic r:id="rId50"/>
    </p:embeddedFont>
    <p:embeddedFont>
      <p:font typeface="Roboto" panose="02000000000000000000" pitchFamily="2"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297">
          <p15:clr>
            <a:srgbClr val="A4A3A4"/>
          </p15:clr>
        </p15:guide>
        <p15:guide id="2" pos="777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hbjZClH1+4UtulPweQ2UlY6EaQ1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3C3A649-DB85-41FD-A066-C3335AA164E3}">
  <a:tblStyle styleId="{43C3A649-DB85-41FD-A066-C3335AA164E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8" d="100"/>
          <a:sy n="38" d="100"/>
        </p:scale>
        <p:origin x="946" y="24"/>
      </p:cViewPr>
      <p:guideLst>
        <p:guide orient="horz" pos="4297"/>
        <p:guide pos="777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font" Target="fonts/font27.fntdata"/><Relationship Id="rId50" Type="http://schemas.openxmlformats.org/officeDocument/2006/relationships/font" Target="fonts/font30.fntdata"/><Relationship Id="rId55"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font" Target="fonts/font25.fntdata"/><Relationship Id="rId53" Type="http://schemas.openxmlformats.org/officeDocument/2006/relationships/font" Target="fonts/font33.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font" Target="fonts/font28.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3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font" Target="fonts/font26.fntdata"/><Relationship Id="rId59" Type="http://schemas.openxmlformats.org/officeDocument/2006/relationships/tableStyles" Target="tableStyles.xml"/><Relationship Id="rId20" Type="http://schemas.openxmlformats.org/officeDocument/2006/relationships/notesMaster" Target="notesMasters/notesMaster1.xml"/><Relationship Id="rId41" Type="http://schemas.openxmlformats.org/officeDocument/2006/relationships/font" Target="fonts/font21.fntdata"/><Relationship Id="rId54" Type="http://schemas.openxmlformats.org/officeDocument/2006/relationships/font" Target="fonts/font3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font" Target="fonts/font29.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font" Target="fonts/font11.fntdata"/><Relationship Id="rId44" Type="http://schemas.openxmlformats.org/officeDocument/2006/relationships/font" Target="fonts/font24.fntdata"/><Relationship Id="rId52" Type="http://schemas.openxmlformats.org/officeDocument/2006/relationships/font" Target="fonts/font3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2"/>
        <p:cNvGrpSpPr/>
        <p:nvPr/>
      </p:nvGrpSpPr>
      <p:grpSpPr>
        <a:xfrm>
          <a:off x="0" y="0"/>
          <a:ext cx="0" cy="0"/>
          <a:chOff x="0" y="0"/>
          <a:chExt cx="0" cy="0"/>
        </a:xfrm>
      </p:grpSpPr>
      <p:sp>
        <p:nvSpPr>
          <p:cNvPr id="1353" name="Google Shape;135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54" name="Google Shape;1354;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it-IT"/>
              <a:t>SLIDE COVER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
        <p:cNvGrpSpPr/>
        <p:nvPr/>
      </p:nvGrpSpPr>
      <p:grpSpPr>
        <a:xfrm>
          <a:off x="0" y="0"/>
          <a:ext cx="0" cy="0"/>
          <a:chOff x="0" y="0"/>
          <a:chExt cx="0" cy="0"/>
        </a:xfrm>
      </p:grpSpPr>
      <p:sp>
        <p:nvSpPr>
          <p:cNvPr id="1518" name="Google Shape;1518;gd6115e99dd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19" name="Google Shape;1519;gd6115e99dd_0_9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SzPts val="2200"/>
              <a:buFont typeface="Helvetica Neue"/>
              <a:buNone/>
            </a:pPr>
            <a:r>
              <a:rPr lang="it-IT"/>
              <a:t>SLIDE TITOLO + TESTO + IMMAGINE</a:t>
            </a:r>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5"/>
        <p:cNvGrpSpPr/>
        <p:nvPr/>
      </p:nvGrpSpPr>
      <p:grpSpPr>
        <a:xfrm>
          <a:off x="0" y="0"/>
          <a:ext cx="0" cy="0"/>
          <a:chOff x="0" y="0"/>
          <a:chExt cx="0" cy="0"/>
        </a:xfrm>
      </p:grpSpPr>
      <p:sp>
        <p:nvSpPr>
          <p:cNvPr id="1536" name="Google Shape;1536;gd6e8424f21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37" name="Google Shape;1537;gd6e8424f21_0_19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SzPts val="2200"/>
              <a:buFont typeface="Helvetica Neue"/>
              <a:buNone/>
            </a:pPr>
            <a:r>
              <a:rPr lang="it-IT"/>
              <a:t>SLIDE TITOLO + TESTO + IMMAGINE</a:t>
            </a:r>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7"/>
        <p:cNvGrpSpPr/>
        <p:nvPr/>
      </p:nvGrpSpPr>
      <p:grpSpPr>
        <a:xfrm>
          <a:off x="0" y="0"/>
          <a:ext cx="0" cy="0"/>
          <a:chOff x="0" y="0"/>
          <a:chExt cx="0" cy="0"/>
        </a:xfrm>
      </p:grpSpPr>
      <p:sp>
        <p:nvSpPr>
          <p:cNvPr id="1548" name="Google Shape;154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49" name="Google Shape;1549;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SzPts val="2200"/>
              <a:buFont typeface="Helvetica Neue"/>
              <a:buNone/>
            </a:pPr>
            <a:r>
              <a:rPr lang="it-IT"/>
              <a:t>SLIDE TITOLO + TESTO + IMMAGINE</a:t>
            </a:r>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3"/>
        <p:cNvGrpSpPr/>
        <p:nvPr/>
      </p:nvGrpSpPr>
      <p:grpSpPr>
        <a:xfrm>
          <a:off x="0" y="0"/>
          <a:ext cx="0" cy="0"/>
          <a:chOff x="0" y="0"/>
          <a:chExt cx="0" cy="0"/>
        </a:xfrm>
      </p:grpSpPr>
      <p:sp>
        <p:nvSpPr>
          <p:cNvPr id="1564" name="Google Shape;1564;gd6e8424f2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65" name="Google Shape;1565;gd6e8424f21_0_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SzPts val="2200"/>
              <a:buFont typeface="Helvetica Neue"/>
              <a:buNone/>
            </a:pPr>
            <a:r>
              <a:rPr lang="it-IT"/>
              <a:t>SLIDE TITOLO + TESTO + IMMAGINE</a:t>
            </a:r>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8"/>
        <p:cNvGrpSpPr/>
        <p:nvPr/>
      </p:nvGrpSpPr>
      <p:grpSpPr>
        <a:xfrm>
          <a:off x="0" y="0"/>
          <a:ext cx="0" cy="0"/>
          <a:chOff x="0" y="0"/>
          <a:chExt cx="0" cy="0"/>
        </a:xfrm>
      </p:grpSpPr>
      <p:sp>
        <p:nvSpPr>
          <p:cNvPr id="1579" name="Google Shape;1579;gd6e8424f21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80" name="Google Shape;1580;gd6e8424f21_0_7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SzPts val="2200"/>
              <a:buFont typeface="Helvetica Neue"/>
              <a:buNone/>
            </a:pPr>
            <a:r>
              <a:rPr lang="it-IT"/>
              <a:t>SLIDE TITOLO + TESTO + IMMAGINE</a:t>
            </a:r>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d6115e99dd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95" name="Google Shape;1595;gd6115e99dd_0_18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SzPts val="2200"/>
              <a:buFont typeface="Helvetica Neue"/>
              <a:buNone/>
            </a:pPr>
            <a:r>
              <a:rPr lang="it-IT"/>
              <a:t>SLIDE TITOLO + TESTO + IMMAGINE</a:t>
            </a:r>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gd87abd773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10" name="Google Shape;1610;gd87abd773f_0_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SzPts val="2200"/>
              <a:buFont typeface="Helvetica Neue"/>
              <a:buNone/>
            </a:pPr>
            <a:r>
              <a:rPr lang="it-IT"/>
              <a:t>SLIDE TITOLO + TESTO + IMMAGINE</a:t>
            </a:r>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d6115e99dd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23" name="Google Shape;1623;gd6115e99dd_0_15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SzPts val="2200"/>
              <a:buFont typeface="Helvetica Neue"/>
              <a:buNone/>
            </a:pPr>
            <a:r>
              <a:rPr lang="it-IT"/>
              <a:t>SLIDE TITOLO + TESTO + IMMAGINE</a:t>
            </a:r>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2"/>
        <p:cNvGrpSpPr/>
        <p:nvPr/>
      </p:nvGrpSpPr>
      <p:grpSpPr>
        <a:xfrm>
          <a:off x="0" y="0"/>
          <a:ext cx="0" cy="0"/>
          <a:chOff x="0" y="0"/>
          <a:chExt cx="0" cy="0"/>
        </a:xfrm>
      </p:grpSpPr>
      <p:sp>
        <p:nvSpPr>
          <p:cNvPr id="1633" name="Google Shape;16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34" name="Google Shape;1634;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it-IT"/>
              <a:t>SLIDE COVER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2"/>
        <p:cNvGrpSpPr/>
        <p:nvPr/>
      </p:nvGrpSpPr>
      <p:grpSpPr>
        <a:xfrm>
          <a:off x="0" y="0"/>
          <a:ext cx="0" cy="0"/>
          <a:chOff x="0" y="0"/>
          <a:chExt cx="0" cy="0"/>
        </a:xfrm>
      </p:grpSpPr>
      <p:sp>
        <p:nvSpPr>
          <p:cNvPr id="1363" name="Google Shape;13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64" name="Google Shape;1364;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it-IT"/>
              <a:t>SLIDE PER BREVE TESTO INTRODUTTIVO</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2" name="Google Shape;1372;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it-IT"/>
              <a:t>SLIDE CAMBIO SEZIONE – TAPPO – CAPITOLI PRESENTAZIONE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83" name="Google Shape;1383;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it-IT"/>
              <a:t>SLIDE TITOLO/HEADLINE + IMMAGINE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3"/>
        <p:cNvGrpSpPr/>
        <p:nvPr/>
      </p:nvGrpSpPr>
      <p:grpSpPr>
        <a:xfrm>
          <a:off x="0" y="0"/>
          <a:ext cx="0" cy="0"/>
          <a:chOff x="0" y="0"/>
          <a:chExt cx="0" cy="0"/>
        </a:xfrm>
      </p:grpSpPr>
      <p:sp>
        <p:nvSpPr>
          <p:cNvPr id="1394" name="Google Shape;1394;gd6115e99d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95" name="Google Shape;1395;gd6115e99dd_0_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SzPts val="2200"/>
              <a:buFont typeface="Helvetica Neue"/>
              <a:buNone/>
            </a:pPr>
            <a:r>
              <a:rPr lang="it-IT"/>
              <a:t>SLIDE TITOLO + TESTO + IMMAGINE</a:t>
            </a:r>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9"/>
        <p:cNvGrpSpPr/>
        <p:nvPr/>
      </p:nvGrpSpPr>
      <p:grpSpPr>
        <a:xfrm>
          <a:off x="0" y="0"/>
          <a:ext cx="0" cy="0"/>
          <a:chOff x="0" y="0"/>
          <a:chExt cx="0" cy="0"/>
        </a:xfrm>
      </p:grpSpPr>
      <p:sp>
        <p:nvSpPr>
          <p:cNvPr id="1420" name="Google Shape;1420;gd6115e99dd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21" name="Google Shape;1421;gd6115e99dd_0_6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SzPts val="2200"/>
              <a:buFont typeface="Helvetica Neue"/>
              <a:buNone/>
            </a:pPr>
            <a:r>
              <a:rPr lang="it-IT"/>
              <a:t>SLIDE TITOLO + TESTO + IMMAGINE</a:t>
            </a:r>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5"/>
        <p:cNvGrpSpPr/>
        <p:nvPr/>
      </p:nvGrpSpPr>
      <p:grpSpPr>
        <a:xfrm>
          <a:off x="0" y="0"/>
          <a:ext cx="0" cy="0"/>
          <a:chOff x="0" y="0"/>
          <a:chExt cx="0" cy="0"/>
        </a:xfrm>
      </p:grpSpPr>
      <p:sp>
        <p:nvSpPr>
          <p:cNvPr id="1446" name="Google Shape;1446;g7ae498fa0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47" name="Google Shape;1447;g7ae498fa0e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SzPts val="2200"/>
              <a:buFont typeface="Helvetica Neue"/>
              <a:buNone/>
            </a:pPr>
            <a:r>
              <a:rPr lang="it-IT"/>
              <a:t>SLIDE TITOLO + TESTO + IMMAGINE</a:t>
            </a:r>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7"/>
        <p:cNvGrpSpPr/>
        <p:nvPr/>
      </p:nvGrpSpPr>
      <p:grpSpPr>
        <a:xfrm>
          <a:off x="0" y="0"/>
          <a:ext cx="0" cy="0"/>
          <a:chOff x="0" y="0"/>
          <a:chExt cx="0" cy="0"/>
        </a:xfrm>
      </p:grpSpPr>
      <p:sp>
        <p:nvSpPr>
          <p:cNvPr id="1468" name="Google Shape;1468;gd6e8424f21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69" name="Google Shape;1469;gd6e8424f21_0_15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SzPts val="2200"/>
              <a:buFont typeface="Helvetica Neue"/>
              <a:buNone/>
            </a:pPr>
            <a:r>
              <a:rPr lang="it-IT"/>
              <a:t>SLIDE TITOLO + TESTO + IMMAGINE</a:t>
            </a:r>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9"/>
        <p:cNvGrpSpPr/>
        <p:nvPr/>
      </p:nvGrpSpPr>
      <p:grpSpPr>
        <a:xfrm>
          <a:off x="0" y="0"/>
          <a:ext cx="0" cy="0"/>
          <a:chOff x="0" y="0"/>
          <a:chExt cx="0" cy="0"/>
        </a:xfrm>
      </p:grpSpPr>
      <p:sp>
        <p:nvSpPr>
          <p:cNvPr id="1480" name="Google Shape;1480;gd6115e99dd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81" name="Google Shape;1481;gd6115e99dd_0_8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SzPts val="2200"/>
              <a:buFont typeface="Helvetica Neue"/>
              <a:buNone/>
            </a:pPr>
            <a:r>
              <a:rPr lang="it-IT"/>
              <a:t>SLIDE TITOLO + TESTO + IMMAGINE</a:t>
            </a:r>
            <a:endParaRPr/>
          </a:p>
          <a:p>
            <a:pPr marL="0" lvl="0" indent="0" algn="l" rtl="0">
              <a:lnSpc>
                <a:spcPct val="117999"/>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Main Slide 01">
  <p:cSld name="1_Main Slide 01">
    <p:spTree>
      <p:nvGrpSpPr>
        <p:cNvPr id="1" name="Shape 6"/>
        <p:cNvGrpSpPr/>
        <p:nvPr/>
      </p:nvGrpSpPr>
      <p:grpSpPr>
        <a:xfrm>
          <a:off x="0" y="0"/>
          <a:ext cx="0" cy="0"/>
          <a:chOff x="0" y="0"/>
          <a:chExt cx="0" cy="0"/>
        </a:xfrm>
      </p:grpSpPr>
      <p:sp>
        <p:nvSpPr>
          <p:cNvPr id="7" name="Google Shape;7;p11"/>
          <p:cNvSpPr>
            <a:spLocks noGrp="1"/>
          </p:cNvSpPr>
          <p:nvPr>
            <p:ph type="pic" idx="2"/>
          </p:nvPr>
        </p:nvSpPr>
        <p:spPr>
          <a:xfrm>
            <a:off x="254000" y="253999"/>
            <a:ext cx="23876000" cy="13208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Main Slide 01">
  <p:cSld name="2_Main Slide 01">
    <p:spTree>
      <p:nvGrpSpPr>
        <p:cNvPr id="1" name="Shape 68"/>
        <p:cNvGrpSpPr/>
        <p:nvPr/>
      </p:nvGrpSpPr>
      <p:grpSpPr>
        <a:xfrm>
          <a:off x="0" y="0"/>
          <a:ext cx="0" cy="0"/>
          <a:chOff x="0" y="0"/>
          <a:chExt cx="0" cy="0"/>
        </a:xfrm>
      </p:grpSpPr>
      <p:sp>
        <p:nvSpPr>
          <p:cNvPr id="69" name="Google Shape;69;p20"/>
          <p:cNvSpPr>
            <a:spLocks noGrp="1"/>
          </p:cNvSpPr>
          <p:nvPr>
            <p:ph type="pic" idx="2"/>
          </p:nvPr>
        </p:nvSpPr>
        <p:spPr>
          <a:xfrm>
            <a:off x="254000" y="253999"/>
            <a:ext cx="23876000" cy="13208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70" name="Google Shape;70;p20"/>
          <p:cNvSpPr txBox="1">
            <a:spLocks noGrp="1"/>
          </p:cNvSpPr>
          <p:nvPr>
            <p:ph type="body" idx="1"/>
          </p:nvPr>
        </p:nvSpPr>
        <p:spPr>
          <a:xfrm>
            <a:off x="254000" y="254000"/>
            <a:ext cx="23876000" cy="13208000"/>
          </a:xfrm>
          <a:prstGeom prst="rect">
            <a:avLst/>
          </a:prstGeom>
          <a:solidFill>
            <a:srgbClr val="1C1F25">
              <a:alpha val="69019"/>
            </a:srgbClr>
          </a:solidFill>
          <a:ln>
            <a:noFill/>
          </a:ln>
        </p:spPr>
        <p:txBody>
          <a:bodyPr spcFirstLastPara="1" wrap="square" lIns="0" tIns="0" rIns="0" bIns="0" anchor="b" anchorCtr="0">
            <a:noAutofit/>
          </a:bodyPr>
          <a:lstStyle>
            <a:lvl1pPr marL="457200" marR="0" lvl="0" indent="-236537" algn="l" rtl="0">
              <a:lnSpc>
                <a:spcPct val="100000"/>
              </a:lnSpc>
              <a:spcBef>
                <a:spcPts val="5900"/>
              </a:spcBef>
              <a:spcAft>
                <a:spcPts val="0"/>
              </a:spcAft>
              <a:buClr>
                <a:schemeClr val="lt1"/>
              </a:buClr>
              <a:buSzPts val="125"/>
              <a:buFont typeface="Candara"/>
              <a:buChar char="•"/>
              <a:defRPr sz="100" b="0" i="0" u="none" strike="noStrike" cap="none">
                <a:solidFill>
                  <a:schemeClr val="lt1"/>
                </a:solidFill>
                <a:latin typeface="Candara"/>
                <a:ea typeface="Candara"/>
                <a:cs typeface="Candara"/>
                <a:sym typeface="Candara"/>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71" name="Google Shape;71;p20"/>
          <p:cNvSpPr txBox="1">
            <a:spLocks noGrp="1"/>
          </p:cNvSpPr>
          <p:nvPr>
            <p:ph type="body" idx="3"/>
          </p:nvPr>
        </p:nvSpPr>
        <p:spPr>
          <a:xfrm>
            <a:off x="7675687" y="5900362"/>
            <a:ext cx="9032623" cy="201467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0000"/>
              </a:lnSpc>
              <a:spcBef>
                <a:spcPts val="0"/>
              </a:spcBef>
              <a:spcAft>
                <a:spcPts val="0"/>
              </a:spcAft>
              <a:buClr>
                <a:srgbClr val="F7F9FF"/>
              </a:buClr>
              <a:buSzPts val="12000"/>
              <a:buFont typeface="Lato Black"/>
              <a:buNone/>
              <a:defRPr sz="12000" b="0" i="0" u="none" strike="noStrike" cap="none">
                <a:solidFill>
                  <a:srgbClr val="F7F9FF"/>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72" name="Google Shape;72;p20"/>
          <p:cNvSpPr txBox="1">
            <a:spLocks noGrp="1"/>
          </p:cNvSpPr>
          <p:nvPr>
            <p:ph type="body" idx="4"/>
          </p:nvPr>
        </p:nvSpPr>
        <p:spPr>
          <a:xfrm>
            <a:off x="10683519" y="12074624"/>
            <a:ext cx="3016962" cy="27940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F7F9FF"/>
              </a:buClr>
              <a:buSzPts val="1800"/>
              <a:buFont typeface="Lato Black"/>
              <a:buNone/>
              <a:defRPr sz="1800" b="0" i="0" u="none" strike="noStrike" cap="none">
                <a:solidFill>
                  <a:srgbClr val="F7F9FF"/>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69_Main Slide 01">
  <p:cSld name="69_Main Slide 01">
    <p:spTree>
      <p:nvGrpSpPr>
        <p:cNvPr id="1" name="Shape 1129"/>
        <p:cNvGrpSpPr/>
        <p:nvPr/>
      </p:nvGrpSpPr>
      <p:grpSpPr>
        <a:xfrm>
          <a:off x="0" y="0"/>
          <a:ext cx="0" cy="0"/>
          <a:chOff x="0" y="0"/>
          <a:chExt cx="0" cy="0"/>
        </a:xfrm>
      </p:grpSpPr>
      <p:sp>
        <p:nvSpPr>
          <p:cNvPr id="1130" name="Google Shape;1130;p110"/>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1131" name="Google Shape;1131;p110"/>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1132" name="Google Shape;1132;p110"/>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133" name="Google Shape;1133;p110"/>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134" name="Google Shape;1134;p110"/>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1135" name="Google Shape;1135;p110"/>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1136" name="Google Shape;1136;p110"/>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1137" name="Google Shape;1137;p110"/>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pic>
        <p:nvPicPr>
          <p:cNvPr id="1138" name="Google Shape;1138;p110" descr="laptop-01.png"/>
          <p:cNvPicPr preferRelativeResize="0"/>
          <p:nvPr/>
        </p:nvPicPr>
        <p:blipFill rotWithShape="1">
          <a:blip r:embed="rId2">
            <a:alphaModFix/>
          </a:blip>
          <a:srcRect/>
          <a:stretch/>
        </p:blipFill>
        <p:spPr>
          <a:xfrm>
            <a:off x="7134615" y="3930539"/>
            <a:ext cx="10114770" cy="5854921"/>
          </a:xfrm>
          <a:prstGeom prst="rect">
            <a:avLst/>
          </a:prstGeom>
          <a:noFill/>
          <a:ln>
            <a:noFill/>
          </a:ln>
          <a:effectLst>
            <a:outerShdw blurRad="317500" rotWithShape="0">
              <a:srgbClr val="000000">
                <a:alpha val="49019"/>
              </a:srgbClr>
            </a:outerShdw>
          </a:effectLst>
        </p:spPr>
      </p:pic>
      <p:sp>
        <p:nvSpPr>
          <p:cNvPr id="1139" name="Google Shape;1139;p110"/>
          <p:cNvSpPr>
            <a:spLocks noGrp="1"/>
          </p:cNvSpPr>
          <p:nvPr>
            <p:ph type="pic" idx="2"/>
          </p:nvPr>
        </p:nvSpPr>
        <p:spPr>
          <a:xfrm>
            <a:off x="8330072" y="4333736"/>
            <a:ext cx="7769226" cy="4826795"/>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67_Main Slide 01">
  <p:cSld name="67_Main Slide 01">
    <p:spTree>
      <p:nvGrpSpPr>
        <p:cNvPr id="1" name="Shape 1140"/>
        <p:cNvGrpSpPr/>
        <p:nvPr/>
      </p:nvGrpSpPr>
      <p:grpSpPr>
        <a:xfrm>
          <a:off x="0" y="0"/>
          <a:ext cx="0" cy="0"/>
          <a:chOff x="0" y="0"/>
          <a:chExt cx="0" cy="0"/>
        </a:xfrm>
      </p:grpSpPr>
      <p:sp>
        <p:nvSpPr>
          <p:cNvPr id="1141" name="Google Shape;1141;p111"/>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1142" name="Google Shape;1142;p111"/>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1143" name="Google Shape;1143;p111"/>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144" name="Google Shape;1144;p111"/>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145" name="Google Shape;1145;p111"/>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1146" name="Google Shape;1146;p111"/>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1147" name="Google Shape;1147;p111"/>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1148" name="Google Shape;1148;p111"/>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1149" name="Google Shape;1149;p111"/>
          <p:cNvSpPr>
            <a:spLocks noGrp="1"/>
          </p:cNvSpPr>
          <p:nvPr>
            <p:ph type="pic" idx="2"/>
          </p:nvPr>
        </p:nvSpPr>
        <p:spPr>
          <a:xfrm>
            <a:off x="8330072" y="4333736"/>
            <a:ext cx="7769226" cy="4826795"/>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72_Main Slide 01">
  <p:cSld name="72_Main Slide 01">
    <p:spTree>
      <p:nvGrpSpPr>
        <p:cNvPr id="1" name="Shape 1150"/>
        <p:cNvGrpSpPr/>
        <p:nvPr/>
      </p:nvGrpSpPr>
      <p:grpSpPr>
        <a:xfrm>
          <a:off x="0" y="0"/>
          <a:ext cx="0" cy="0"/>
          <a:chOff x="0" y="0"/>
          <a:chExt cx="0" cy="0"/>
        </a:xfrm>
      </p:grpSpPr>
      <p:sp>
        <p:nvSpPr>
          <p:cNvPr id="1151" name="Google Shape;1151;p112"/>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1152" name="Google Shape;1152;p112"/>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1153" name="Google Shape;1153;p112"/>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154" name="Google Shape;1154;p112"/>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155" name="Google Shape;1155;p112"/>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1156" name="Google Shape;1156;p112"/>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1157" name="Google Shape;1157;p112"/>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1158" name="Google Shape;1158;p112"/>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pic>
        <p:nvPicPr>
          <p:cNvPr id="1159" name="Google Shape;1159;p112" descr="laptop-01.png"/>
          <p:cNvPicPr preferRelativeResize="0"/>
          <p:nvPr/>
        </p:nvPicPr>
        <p:blipFill rotWithShape="1">
          <a:blip r:embed="rId2">
            <a:alphaModFix/>
          </a:blip>
          <a:srcRect/>
          <a:stretch/>
        </p:blipFill>
        <p:spPr>
          <a:xfrm>
            <a:off x="7134615" y="3930539"/>
            <a:ext cx="10114770" cy="5854921"/>
          </a:xfrm>
          <a:prstGeom prst="rect">
            <a:avLst/>
          </a:prstGeom>
          <a:noFill/>
          <a:ln>
            <a:noFill/>
          </a:ln>
          <a:effectLst>
            <a:outerShdw blurRad="317500" rotWithShape="0">
              <a:srgbClr val="000000">
                <a:alpha val="49019"/>
              </a:srgbClr>
            </a:outerShdw>
          </a:effectLst>
        </p:spPr>
      </p:pic>
      <p:sp>
        <p:nvSpPr>
          <p:cNvPr id="1160" name="Google Shape;1160;p112"/>
          <p:cNvSpPr>
            <a:spLocks noGrp="1"/>
          </p:cNvSpPr>
          <p:nvPr>
            <p:ph type="pic" idx="2"/>
          </p:nvPr>
        </p:nvSpPr>
        <p:spPr>
          <a:xfrm>
            <a:off x="8330072" y="4333736"/>
            <a:ext cx="7769226" cy="4826795"/>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70_Main Slide 01">
  <p:cSld name="70_Main Slide 01">
    <p:spTree>
      <p:nvGrpSpPr>
        <p:cNvPr id="1" name="Shape 1161"/>
        <p:cNvGrpSpPr/>
        <p:nvPr/>
      </p:nvGrpSpPr>
      <p:grpSpPr>
        <a:xfrm>
          <a:off x="0" y="0"/>
          <a:ext cx="0" cy="0"/>
          <a:chOff x="0" y="0"/>
          <a:chExt cx="0" cy="0"/>
        </a:xfrm>
      </p:grpSpPr>
      <p:sp>
        <p:nvSpPr>
          <p:cNvPr id="1162" name="Google Shape;1162;p113"/>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1163" name="Google Shape;1163;p113"/>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1164" name="Google Shape;1164;p113"/>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165" name="Google Shape;1165;p113"/>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166" name="Google Shape;1166;p113"/>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1167" name="Google Shape;1167;p113"/>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1168" name="Google Shape;1168;p113"/>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1169" name="Google Shape;1169;p113"/>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1170" name="Google Shape;1170;p113"/>
          <p:cNvSpPr>
            <a:spLocks noGrp="1"/>
          </p:cNvSpPr>
          <p:nvPr>
            <p:ph type="pic" idx="2"/>
          </p:nvPr>
        </p:nvSpPr>
        <p:spPr>
          <a:xfrm>
            <a:off x="8443394" y="6377280"/>
            <a:ext cx="7497212" cy="47244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73_Main Slide 01">
  <p:cSld name="73_Main Slide 01">
    <p:spTree>
      <p:nvGrpSpPr>
        <p:cNvPr id="1" name="Shape 1171"/>
        <p:cNvGrpSpPr/>
        <p:nvPr/>
      </p:nvGrpSpPr>
      <p:grpSpPr>
        <a:xfrm>
          <a:off x="0" y="0"/>
          <a:ext cx="0" cy="0"/>
          <a:chOff x="0" y="0"/>
          <a:chExt cx="0" cy="0"/>
        </a:xfrm>
      </p:grpSpPr>
      <p:sp>
        <p:nvSpPr>
          <p:cNvPr id="1172" name="Google Shape;1172;p114"/>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1173" name="Google Shape;1173;p114"/>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1174" name="Google Shape;1174;p114"/>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175" name="Google Shape;1175;p114"/>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176" name="Google Shape;1176;p114"/>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1177" name="Google Shape;1177;p114"/>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1178" name="Google Shape;1178;p114"/>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1179" name="Google Shape;1179;p114"/>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pic>
        <p:nvPicPr>
          <p:cNvPr id="1180" name="Google Shape;1180;p114" descr="laptop-01.png"/>
          <p:cNvPicPr preferRelativeResize="0"/>
          <p:nvPr/>
        </p:nvPicPr>
        <p:blipFill rotWithShape="1">
          <a:blip r:embed="rId2">
            <a:alphaModFix/>
          </a:blip>
          <a:srcRect/>
          <a:stretch/>
        </p:blipFill>
        <p:spPr>
          <a:xfrm>
            <a:off x="7269360" y="5982229"/>
            <a:ext cx="9845228" cy="5698897"/>
          </a:xfrm>
          <a:prstGeom prst="rect">
            <a:avLst/>
          </a:prstGeom>
          <a:noFill/>
          <a:ln>
            <a:noFill/>
          </a:ln>
          <a:effectLst>
            <a:outerShdw blurRad="317500" rotWithShape="0">
              <a:srgbClr val="000000">
                <a:alpha val="49019"/>
              </a:srgbClr>
            </a:outerShdw>
          </a:effectLst>
        </p:spPr>
      </p:pic>
      <p:sp>
        <p:nvSpPr>
          <p:cNvPr id="1181" name="Google Shape;1181;p114"/>
          <p:cNvSpPr txBox="1">
            <a:spLocks noGrp="1"/>
          </p:cNvSpPr>
          <p:nvPr>
            <p:ph type="body" idx="1"/>
          </p:nvPr>
        </p:nvSpPr>
        <p:spPr>
          <a:xfrm>
            <a:off x="7882393" y="2037346"/>
            <a:ext cx="8652638" cy="122969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0000"/>
              </a:lnSpc>
              <a:spcBef>
                <a:spcPts val="0"/>
              </a:spcBef>
              <a:spcAft>
                <a:spcPts val="0"/>
              </a:spcAft>
              <a:buClr>
                <a:srgbClr val="2C2E3C"/>
              </a:buClr>
              <a:buSzPts val="7000"/>
              <a:buFont typeface="Lato Black"/>
              <a:buNone/>
              <a:defRPr sz="7000" b="0" i="0" u="none" strike="noStrike" cap="none">
                <a:solidFill>
                  <a:srgbClr val="2C2E3C"/>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182" name="Google Shape;1182;p114"/>
          <p:cNvSpPr txBox="1">
            <a:spLocks noGrp="1"/>
          </p:cNvSpPr>
          <p:nvPr>
            <p:ph type="body" idx="2"/>
          </p:nvPr>
        </p:nvSpPr>
        <p:spPr>
          <a:xfrm>
            <a:off x="8736847" y="3316923"/>
            <a:ext cx="6943730" cy="27940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0000"/>
              </a:lnSpc>
              <a:spcBef>
                <a:spcPts val="0"/>
              </a:spcBef>
              <a:spcAft>
                <a:spcPts val="0"/>
              </a:spcAft>
              <a:buClr>
                <a:srgbClr val="9AA2AC"/>
              </a:buClr>
              <a:buSzPts val="1800"/>
              <a:buFont typeface="Lato"/>
              <a:buNone/>
              <a:defRPr sz="1800" b="0" i="0" u="none" strike="noStrike" cap="none">
                <a:solidFill>
                  <a:srgbClr val="9AA2AC"/>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183" name="Google Shape;1183;p114"/>
          <p:cNvSpPr>
            <a:spLocks noGrp="1"/>
          </p:cNvSpPr>
          <p:nvPr>
            <p:ph type="pic" idx="3"/>
          </p:nvPr>
        </p:nvSpPr>
        <p:spPr>
          <a:xfrm>
            <a:off x="8443394" y="6377280"/>
            <a:ext cx="7497212" cy="47244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71_Main Slide 01">
  <p:cSld name="71_Main Slide 01">
    <p:spTree>
      <p:nvGrpSpPr>
        <p:cNvPr id="1" name="Shape 1184"/>
        <p:cNvGrpSpPr/>
        <p:nvPr/>
      </p:nvGrpSpPr>
      <p:grpSpPr>
        <a:xfrm>
          <a:off x="0" y="0"/>
          <a:ext cx="0" cy="0"/>
          <a:chOff x="0" y="0"/>
          <a:chExt cx="0" cy="0"/>
        </a:xfrm>
      </p:grpSpPr>
      <p:sp>
        <p:nvSpPr>
          <p:cNvPr id="1185" name="Google Shape;1185;p115"/>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1186" name="Google Shape;1186;p115"/>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1187" name="Google Shape;1187;p115"/>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188" name="Google Shape;1188;p115"/>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189" name="Google Shape;1189;p115"/>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1190" name="Google Shape;1190;p115"/>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1191" name="Google Shape;1191;p115"/>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1192" name="Google Shape;1192;p115"/>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1193" name="Google Shape;1193;p115"/>
          <p:cNvSpPr>
            <a:spLocks noGrp="1"/>
          </p:cNvSpPr>
          <p:nvPr>
            <p:ph type="pic" idx="2"/>
          </p:nvPr>
        </p:nvSpPr>
        <p:spPr>
          <a:xfrm>
            <a:off x="7112000" y="3682999"/>
            <a:ext cx="10160000" cy="6350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74_Main Slide 01">
  <p:cSld name="74_Main Slide 01">
    <p:spTree>
      <p:nvGrpSpPr>
        <p:cNvPr id="1" name="Shape 1194"/>
        <p:cNvGrpSpPr/>
        <p:nvPr/>
      </p:nvGrpSpPr>
      <p:grpSpPr>
        <a:xfrm>
          <a:off x="0" y="0"/>
          <a:ext cx="0" cy="0"/>
          <a:chOff x="0" y="0"/>
          <a:chExt cx="0" cy="0"/>
        </a:xfrm>
      </p:grpSpPr>
      <p:sp>
        <p:nvSpPr>
          <p:cNvPr id="1195" name="Google Shape;1195;p116"/>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1196" name="Google Shape;1196;p116"/>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1197" name="Google Shape;1197;p116"/>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198" name="Google Shape;1198;p116"/>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199" name="Google Shape;1199;p116"/>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1200" name="Google Shape;1200;p116"/>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1201" name="Google Shape;1201;p116"/>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1202" name="Google Shape;1202;p116"/>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1203" name="Google Shape;1203;p116"/>
          <p:cNvSpPr>
            <a:spLocks noGrp="1"/>
          </p:cNvSpPr>
          <p:nvPr>
            <p:ph type="pic" idx="2"/>
          </p:nvPr>
        </p:nvSpPr>
        <p:spPr>
          <a:xfrm>
            <a:off x="1813065" y="2737214"/>
            <a:ext cx="5686029" cy="7621588"/>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77_Main Slide 01">
  <p:cSld name="77_Main Slide 01">
    <p:spTree>
      <p:nvGrpSpPr>
        <p:cNvPr id="1" name="Shape 1204"/>
        <p:cNvGrpSpPr/>
        <p:nvPr/>
      </p:nvGrpSpPr>
      <p:grpSpPr>
        <a:xfrm>
          <a:off x="0" y="0"/>
          <a:ext cx="0" cy="0"/>
          <a:chOff x="0" y="0"/>
          <a:chExt cx="0" cy="0"/>
        </a:xfrm>
      </p:grpSpPr>
      <p:sp>
        <p:nvSpPr>
          <p:cNvPr id="1205" name="Google Shape;1205;p117"/>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1206" name="Google Shape;1206;p117"/>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1207" name="Google Shape;1207;p117"/>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208" name="Google Shape;1208;p117"/>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209" name="Google Shape;1209;p117"/>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1210" name="Google Shape;1210;p117"/>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1211" name="Google Shape;1211;p117"/>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1212" name="Google Shape;1212;p117"/>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1213" name="Google Shape;1213;p117"/>
          <p:cNvSpPr>
            <a:spLocks noGrp="1"/>
          </p:cNvSpPr>
          <p:nvPr>
            <p:ph type="pic" idx="2"/>
          </p:nvPr>
        </p:nvSpPr>
        <p:spPr>
          <a:xfrm>
            <a:off x="1813065" y="2737214"/>
            <a:ext cx="5686029" cy="7621588"/>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pic>
        <p:nvPicPr>
          <p:cNvPr id="1214" name="Google Shape;1214;p117" descr="image4.png"/>
          <p:cNvPicPr preferRelativeResize="0"/>
          <p:nvPr/>
        </p:nvPicPr>
        <p:blipFill rotWithShape="1">
          <a:blip r:embed="rId2">
            <a:alphaModFix/>
          </a:blip>
          <a:srcRect/>
          <a:stretch/>
        </p:blipFill>
        <p:spPr>
          <a:xfrm>
            <a:off x="1113488" y="2033323"/>
            <a:ext cx="7085383" cy="9649354"/>
          </a:xfrm>
          <a:prstGeom prst="rect">
            <a:avLst/>
          </a:prstGeom>
          <a:noFill/>
          <a:ln>
            <a:noFill/>
          </a:ln>
        </p:spPr>
      </p:pic>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76_Main Slide 01">
  <p:cSld name="76_Main Slide 01">
    <p:spTree>
      <p:nvGrpSpPr>
        <p:cNvPr id="1" name="Shape 1215"/>
        <p:cNvGrpSpPr/>
        <p:nvPr/>
      </p:nvGrpSpPr>
      <p:grpSpPr>
        <a:xfrm>
          <a:off x="0" y="0"/>
          <a:ext cx="0" cy="0"/>
          <a:chOff x="0" y="0"/>
          <a:chExt cx="0" cy="0"/>
        </a:xfrm>
      </p:grpSpPr>
      <p:sp>
        <p:nvSpPr>
          <p:cNvPr id="1216" name="Google Shape;1216;p118"/>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1217" name="Google Shape;1217;p118"/>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1218" name="Google Shape;1218;p118"/>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219" name="Google Shape;1219;p118"/>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220" name="Google Shape;1220;p118"/>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1221" name="Google Shape;1221;p118"/>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1222" name="Google Shape;1222;p118"/>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1223" name="Google Shape;1223;p118"/>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1224" name="Google Shape;1224;p118"/>
          <p:cNvSpPr>
            <a:spLocks noGrp="1"/>
          </p:cNvSpPr>
          <p:nvPr>
            <p:ph type="pic" idx="2"/>
          </p:nvPr>
        </p:nvSpPr>
        <p:spPr>
          <a:xfrm>
            <a:off x="14859398" y="2393116"/>
            <a:ext cx="10113962" cy="6101557"/>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79_Main Slide 01">
  <p:cSld name="79_Main Slide 01">
    <p:spTree>
      <p:nvGrpSpPr>
        <p:cNvPr id="1" name="Shape 1225"/>
        <p:cNvGrpSpPr/>
        <p:nvPr/>
      </p:nvGrpSpPr>
      <p:grpSpPr>
        <a:xfrm>
          <a:off x="0" y="0"/>
          <a:ext cx="0" cy="0"/>
          <a:chOff x="0" y="0"/>
          <a:chExt cx="0" cy="0"/>
        </a:xfrm>
      </p:grpSpPr>
      <p:sp>
        <p:nvSpPr>
          <p:cNvPr id="1226" name="Google Shape;1226;p119"/>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1227" name="Google Shape;1227;p119"/>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1228" name="Google Shape;1228;p119"/>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229" name="Google Shape;1229;p119"/>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230" name="Google Shape;1230;p119"/>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1231" name="Google Shape;1231;p119"/>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1232" name="Google Shape;1232;p119"/>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1233" name="Google Shape;1233;p119"/>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1234" name="Google Shape;1234;p119"/>
          <p:cNvSpPr>
            <a:spLocks noGrp="1"/>
          </p:cNvSpPr>
          <p:nvPr>
            <p:ph type="pic" idx="2"/>
          </p:nvPr>
        </p:nvSpPr>
        <p:spPr>
          <a:xfrm>
            <a:off x="14859398" y="2393116"/>
            <a:ext cx="10113962" cy="6101557"/>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pic>
        <p:nvPicPr>
          <p:cNvPr id="1235" name="Google Shape;1235;p119" descr="image3.png"/>
          <p:cNvPicPr preferRelativeResize="0"/>
          <p:nvPr/>
        </p:nvPicPr>
        <p:blipFill rotWithShape="1">
          <a:blip r:embed="rId2">
            <a:alphaModFix/>
          </a:blip>
          <a:srcRect/>
          <a:stretch/>
        </p:blipFill>
        <p:spPr>
          <a:xfrm>
            <a:off x="14203695" y="1804444"/>
            <a:ext cx="11525022" cy="1056460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Main Slide 01 Dark">
  <p:cSld name="1_Main Slide 01 Dark">
    <p:spTree>
      <p:nvGrpSpPr>
        <p:cNvPr id="1" name="Shape 73"/>
        <p:cNvGrpSpPr/>
        <p:nvPr/>
      </p:nvGrpSpPr>
      <p:grpSpPr>
        <a:xfrm>
          <a:off x="0" y="0"/>
          <a:ext cx="0" cy="0"/>
          <a:chOff x="0" y="0"/>
          <a:chExt cx="0" cy="0"/>
        </a:xfrm>
      </p:grpSpPr>
      <p:sp>
        <p:nvSpPr>
          <p:cNvPr id="74" name="Google Shape;74;p21"/>
          <p:cNvSpPr txBox="1">
            <a:spLocks noGrp="1"/>
          </p:cNvSpPr>
          <p:nvPr>
            <p:ph type="body" idx="1"/>
          </p:nvPr>
        </p:nvSpPr>
        <p:spPr>
          <a:xfrm>
            <a:off x="7675686" y="5095859"/>
            <a:ext cx="9032623" cy="201467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0000"/>
              </a:lnSpc>
              <a:spcBef>
                <a:spcPts val="0"/>
              </a:spcBef>
              <a:spcAft>
                <a:spcPts val="0"/>
              </a:spcAft>
              <a:buClr>
                <a:srgbClr val="F7F9FF"/>
              </a:buClr>
              <a:buSzPts val="12000"/>
              <a:buFont typeface="Lato Black"/>
              <a:buNone/>
              <a:defRPr sz="12000" b="0" i="0" u="none" strike="noStrike" cap="none">
                <a:solidFill>
                  <a:srgbClr val="F7F9FF"/>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75" name="Google Shape;75;p21"/>
          <p:cNvSpPr txBox="1">
            <a:spLocks noGrp="1"/>
          </p:cNvSpPr>
          <p:nvPr>
            <p:ph type="body" idx="2"/>
          </p:nvPr>
        </p:nvSpPr>
        <p:spPr>
          <a:xfrm>
            <a:off x="9540234" y="7522633"/>
            <a:ext cx="5303526" cy="75268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0000"/>
              </a:lnSpc>
              <a:spcBef>
                <a:spcPts val="0"/>
              </a:spcBef>
              <a:spcAft>
                <a:spcPts val="0"/>
              </a:spcAft>
              <a:buClr>
                <a:srgbClr val="F7F9FF"/>
              </a:buClr>
              <a:buSzPts val="4000"/>
              <a:buFont typeface="Lato Black"/>
              <a:buNone/>
              <a:defRPr sz="4000" b="0" i="0" u="none" strike="noStrike" cap="none">
                <a:solidFill>
                  <a:srgbClr val="F7F9FF"/>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76" name="Google Shape;76;p21"/>
          <p:cNvSpPr txBox="1">
            <a:spLocks noGrp="1"/>
          </p:cNvSpPr>
          <p:nvPr>
            <p:ph type="body" idx="3"/>
          </p:nvPr>
        </p:nvSpPr>
        <p:spPr>
          <a:xfrm>
            <a:off x="10109194" y="8260503"/>
            <a:ext cx="4165606" cy="27940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0000"/>
              </a:lnSpc>
              <a:spcBef>
                <a:spcPts val="0"/>
              </a:spcBef>
              <a:spcAft>
                <a:spcPts val="0"/>
              </a:spcAft>
              <a:buClr>
                <a:srgbClr val="F7F9FF"/>
              </a:buClr>
              <a:buSzPts val="1800"/>
              <a:buFont typeface="Lato"/>
              <a:buNone/>
              <a:defRPr sz="1800" b="0" i="0" u="none" strike="noStrike" cap="none">
                <a:solidFill>
                  <a:srgbClr val="F7F9FF"/>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78_Main Slide 01">
  <p:cSld name="78_Main Slide 01">
    <p:spTree>
      <p:nvGrpSpPr>
        <p:cNvPr id="1" name="Shape 1236"/>
        <p:cNvGrpSpPr/>
        <p:nvPr/>
      </p:nvGrpSpPr>
      <p:grpSpPr>
        <a:xfrm>
          <a:off x="0" y="0"/>
          <a:ext cx="0" cy="0"/>
          <a:chOff x="0" y="0"/>
          <a:chExt cx="0" cy="0"/>
        </a:xfrm>
      </p:grpSpPr>
      <p:sp>
        <p:nvSpPr>
          <p:cNvPr id="1237" name="Google Shape;1237;p120"/>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1238" name="Google Shape;1238;p120"/>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1239" name="Google Shape;1239;p120"/>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240" name="Google Shape;1240;p120"/>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241" name="Google Shape;1241;p120"/>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1242" name="Google Shape;1242;p120"/>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1243" name="Google Shape;1243;p120"/>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1244" name="Google Shape;1244;p120"/>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1245" name="Google Shape;1245;p120"/>
          <p:cNvSpPr>
            <a:spLocks noGrp="1"/>
          </p:cNvSpPr>
          <p:nvPr>
            <p:ph type="pic" idx="2"/>
          </p:nvPr>
        </p:nvSpPr>
        <p:spPr>
          <a:xfrm>
            <a:off x="8316393" y="5152405"/>
            <a:ext cx="7641036" cy="575191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80_Main Slide 01">
  <p:cSld name="80_Main Slide 01">
    <p:spTree>
      <p:nvGrpSpPr>
        <p:cNvPr id="1" name="Shape 1246"/>
        <p:cNvGrpSpPr/>
        <p:nvPr/>
      </p:nvGrpSpPr>
      <p:grpSpPr>
        <a:xfrm>
          <a:off x="0" y="0"/>
          <a:ext cx="0" cy="0"/>
          <a:chOff x="0" y="0"/>
          <a:chExt cx="0" cy="0"/>
        </a:xfrm>
      </p:grpSpPr>
      <p:sp>
        <p:nvSpPr>
          <p:cNvPr id="1247" name="Google Shape;1247;p121"/>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1248" name="Google Shape;1248;p121"/>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1249" name="Google Shape;1249;p121"/>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250" name="Google Shape;1250;p121"/>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251" name="Google Shape;1251;p121"/>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1252" name="Google Shape;1252;p121"/>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1253" name="Google Shape;1253;p121"/>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1254" name="Google Shape;1254;p121"/>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pic>
        <p:nvPicPr>
          <p:cNvPr id="1255" name="Google Shape;1255;p121" descr="tablet-02.png"/>
          <p:cNvPicPr preferRelativeResize="0"/>
          <p:nvPr/>
        </p:nvPicPr>
        <p:blipFill rotWithShape="1">
          <a:blip r:embed="rId2">
            <a:alphaModFix/>
          </a:blip>
          <a:srcRect/>
          <a:stretch/>
        </p:blipFill>
        <p:spPr>
          <a:xfrm>
            <a:off x="7484764" y="4431986"/>
            <a:ext cx="9414472" cy="7248972"/>
          </a:xfrm>
          <a:prstGeom prst="rect">
            <a:avLst/>
          </a:prstGeom>
          <a:noFill/>
          <a:ln>
            <a:noFill/>
          </a:ln>
        </p:spPr>
      </p:pic>
      <p:sp>
        <p:nvSpPr>
          <p:cNvPr id="1256" name="Google Shape;1256;p121"/>
          <p:cNvSpPr>
            <a:spLocks noGrp="1"/>
          </p:cNvSpPr>
          <p:nvPr>
            <p:ph type="pic" idx="2"/>
          </p:nvPr>
        </p:nvSpPr>
        <p:spPr>
          <a:xfrm>
            <a:off x="8316393" y="5152405"/>
            <a:ext cx="7641036" cy="575191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75_Main Slide 01">
  <p:cSld name="75_Main Slide 01">
    <p:spTree>
      <p:nvGrpSpPr>
        <p:cNvPr id="1" name="Shape 1257"/>
        <p:cNvGrpSpPr/>
        <p:nvPr/>
      </p:nvGrpSpPr>
      <p:grpSpPr>
        <a:xfrm>
          <a:off x="0" y="0"/>
          <a:ext cx="0" cy="0"/>
          <a:chOff x="0" y="0"/>
          <a:chExt cx="0" cy="0"/>
        </a:xfrm>
      </p:grpSpPr>
      <p:sp>
        <p:nvSpPr>
          <p:cNvPr id="1258" name="Google Shape;1258;p122"/>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1259" name="Google Shape;1259;p122"/>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1260" name="Google Shape;1260;p122"/>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261" name="Google Shape;1261;p122"/>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262" name="Google Shape;1262;p122"/>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1263" name="Google Shape;1263;p122"/>
          <p:cNvSpPr>
            <a:spLocks noGrp="1"/>
          </p:cNvSpPr>
          <p:nvPr>
            <p:ph type="pic" idx="2"/>
          </p:nvPr>
        </p:nvSpPr>
        <p:spPr>
          <a:xfrm>
            <a:off x="10410031" y="-1"/>
            <a:ext cx="6350001" cy="9525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264" name="Google Shape;1264;p122"/>
          <p:cNvSpPr>
            <a:spLocks noGrp="1"/>
          </p:cNvSpPr>
          <p:nvPr>
            <p:ph type="pic" idx="3"/>
          </p:nvPr>
        </p:nvSpPr>
        <p:spPr>
          <a:xfrm>
            <a:off x="16759950" y="0"/>
            <a:ext cx="6350002" cy="9525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81_Main Slide 01">
  <p:cSld name="81_Main Slide 01">
    <p:spTree>
      <p:nvGrpSpPr>
        <p:cNvPr id="1" name="Shape 1265"/>
        <p:cNvGrpSpPr/>
        <p:nvPr/>
      </p:nvGrpSpPr>
      <p:grpSpPr>
        <a:xfrm>
          <a:off x="0" y="0"/>
          <a:ext cx="0" cy="0"/>
          <a:chOff x="0" y="0"/>
          <a:chExt cx="0" cy="0"/>
        </a:xfrm>
      </p:grpSpPr>
      <p:sp>
        <p:nvSpPr>
          <p:cNvPr id="1266" name="Google Shape;1266;p123"/>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1267" name="Google Shape;1267;p123"/>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1268" name="Google Shape;1268;p123"/>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269" name="Google Shape;1269;p123"/>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270" name="Google Shape;1270;p123"/>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1271" name="Google Shape;1271;p123"/>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1272" name="Google Shape;1272;p123"/>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1273" name="Google Shape;1273;p123"/>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1274" name="Google Shape;1274;p123"/>
          <p:cNvSpPr>
            <a:spLocks noGrp="1"/>
          </p:cNvSpPr>
          <p:nvPr>
            <p:ph type="pic" idx="2"/>
          </p:nvPr>
        </p:nvSpPr>
        <p:spPr>
          <a:xfrm>
            <a:off x="11684000" y="0"/>
            <a:ext cx="6350000" cy="13716002"/>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82_Main Slide 01">
  <p:cSld name="82_Main Slide 01">
    <p:spTree>
      <p:nvGrpSpPr>
        <p:cNvPr id="1" name="Shape 1275"/>
        <p:cNvGrpSpPr/>
        <p:nvPr/>
      </p:nvGrpSpPr>
      <p:grpSpPr>
        <a:xfrm>
          <a:off x="0" y="0"/>
          <a:ext cx="0" cy="0"/>
          <a:chOff x="0" y="0"/>
          <a:chExt cx="0" cy="0"/>
        </a:xfrm>
      </p:grpSpPr>
      <p:sp>
        <p:nvSpPr>
          <p:cNvPr id="1276" name="Google Shape;1276;p124"/>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1277" name="Google Shape;1277;p124"/>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1278" name="Google Shape;1278;p124"/>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279" name="Google Shape;1279;p124"/>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280" name="Google Shape;1280;p124"/>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1281" name="Google Shape;1281;p124"/>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1282" name="Google Shape;1282;p124"/>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1283" name="Google Shape;1283;p124"/>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1284" name="Google Shape;1284;p124"/>
          <p:cNvSpPr>
            <a:spLocks noGrp="1"/>
          </p:cNvSpPr>
          <p:nvPr>
            <p:ph type="pic" idx="2"/>
          </p:nvPr>
        </p:nvSpPr>
        <p:spPr>
          <a:xfrm>
            <a:off x="0" y="0"/>
            <a:ext cx="24384001" cy="14097003"/>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83_Main Slide 01">
  <p:cSld name="83_Main Slide 01">
    <p:spTree>
      <p:nvGrpSpPr>
        <p:cNvPr id="1" name="Shape 1285"/>
        <p:cNvGrpSpPr/>
        <p:nvPr/>
      </p:nvGrpSpPr>
      <p:grpSpPr>
        <a:xfrm>
          <a:off x="0" y="0"/>
          <a:ext cx="0" cy="0"/>
          <a:chOff x="0" y="0"/>
          <a:chExt cx="0" cy="0"/>
        </a:xfrm>
      </p:grpSpPr>
      <p:sp>
        <p:nvSpPr>
          <p:cNvPr id="1286" name="Google Shape;1286;p125"/>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1287" name="Google Shape;1287;p125"/>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1288" name="Google Shape;1288;p125"/>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289" name="Google Shape;1289;p125"/>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290" name="Google Shape;1290;p125"/>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1291" name="Google Shape;1291;p125"/>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1292" name="Google Shape;1292;p125"/>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1293" name="Google Shape;1293;p125"/>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1294" name="Google Shape;1294;p125"/>
          <p:cNvSpPr>
            <a:spLocks noGrp="1"/>
          </p:cNvSpPr>
          <p:nvPr>
            <p:ph type="pic" idx="2"/>
          </p:nvPr>
        </p:nvSpPr>
        <p:spPr>
          <a:xfrm>
            <a:off x="0" y="0"/>
            <a:ext cx="24384001" cy="14097003"/>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295" name="Google Shape;1295;p125"/>
          <p:cNvSpPr txBox="1">
            <a:spLocks noGrp="1"/>
          </p:cNvSpPr>
          <p:nvPr>
            <p:ph type="body" idx="1"/>
          </p:nvPr>
        </p:nvSpPr>
        <p:spPr>
          <a:xfrm>
            <a:off x="0" y="0"/>
            <a:ext cx="24384001" cy="14097003"/>
          </a:xfrm>
          <a:prstGeom prst="rect">
            <a:avLst/>
          </a:prstGeom>
          <a:solidFill>
            <a:schemeClr val="accent1">
              <a:alpha val="83921"/>
            </a:schemeClr>
          </a:solidFill>
          <a:ln>
            <a:noFill/>
          </a:ln>
        </p:spPr>
        <p:txBody>
          <a:bodyPr spcFirstLastPara="1" wrap="square" lIns="91425" tIns="45700" rIns="91425" bIns="45700" anchor="b" anchorCtr="0">
            <a:noAutofit/>
          </a:bodyPr>
          <a:lstStyle>
            <a:lvl1pPr marL="457200" marR="0" lvl="0" indent="-228600" algn="l" rtl="0">
              <a:lnSpc>
                <a:spcPct val="100000"/>
              </a:lnSpc>
              <a:spcBef>
                <a:spcPts val="5900"/>
              </a:spcBef>
              <a:spcAft>
                <a:spcPts val="0"/>
              </a:spcAft>
              <a:buClr>
                <a:srgbClr val="F7F9FF"/>
              </a:buClr>
              <a:buSzPts val="125"/>
              <a:buFont typeface="Helvetica Neue"/>
              <a:buNone/>
              <a:defRPr sz="100" b="0" i="0" u="none" strike="noStrike" cap="none">
                <a:solidFill>
                  <a:srgbClr val="F7F9FF"/>
                </a:solidFill>
                <a:latin typeface="Helvetica Neue"/>
                <a:ea typeface="Helvetica Neue"/>
                <a:cs typeface="Helvetica Neue"/>
                <a:sym typeface="Helvetica Neue"/>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296" name="Google Shape;1296;p125"/>
          <p:cNvSpPr txBox="1">
            <a:spLocks noGrp="1"/>
          </p:cNvSpPr>
          <p:nvPr>
            <p:ph type="body" idx="3"/>
          </p:nvPr>
        </p:nvSpPr>
        <p:spPr>
          <a:xfrm>
            <a:off x="6253188" y="5569055"/>
            <a:ext cx="11876698" cy="198907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0000"/>
              </a:lnSpc>
              <a:spcBef>
                <a:spcPts val="0"/>
              </a:spcBef>
              <a:spcAft>
                <a:spcPts val="0"/>
              </a:spcAft>
              <a:buClr>
                <a:srgbClr val="F7F9FF"/>
              </a:buClr>
              <a:buSzPts val="12000"/>
              <a:buFont typeface="Lato Black"/>
              <a:buNone/>
              <a:defRPr sz="12000" b="0" i="0" u="none" strike="noStrike" cap="none">
                <a:solidFill>
                  <a:srgbClr val="F7F9FF"/>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297" name="Google Shape;1297;p125"/>
          <p:cNvSpPr txBox="1">
            <a:spLocks noGrp="1"/>
          </p:cNvSpPr>
          <p:nvPr>
            <p:ph type="body" idx="4"/>
          </p:nvPr>
        </p:nvSpPr>
        <p:spPr>
          <a:xfrm>
            <a:off x="6991846" y="7708154"/>
            <a:ext cx="10399382" cy="116332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50000"/>
              </a:lnSpc>
              <a:spcBef>
                <a:spcPts val="0"/>
              </a:spcBef>
              <a:spcAft>
                <a:spcPts val="0"/>
              </a:spcAft>
              <a:buClr>
                <a:srgbClr val="F7F9FF"/>
              </a:buClr>
              <a:buSzPts val="1800"/>
              <a:buFont typeface="Lato"/>
              <a:buNone/>
              <a:defRPr sz="1800" b="0" i="0" u="none" strike="noStrike" cap="none">
                <a:solidFill>
                  <a:srgbClr val="F7F9FF"/>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68_Main Slide 01">
  <p:cSld name="68_Main Slide 01">
    <p:spTree>
      <p:nvGrpSpPr>
        <p:cNvPr id="1" name="Shape 1298"/>
        <p:cNvGrpSpPr/>
        <p:nvPr/>
      </p:nvGrpSpPr>
      <p:grpSpPr>
        <a:xfrm>
          <a:off x="0" y="0"/>
          <a:ext cx="0" cy="0"/>
          <a:chOff x="0" y="0"/>
          <a:chExt cx="0" cy="0"/>
        </a:xfrm>
      </p:grpSpPr>
      <p:sp>
        <p:nvSpPr>
          <p:cNvPr id="1299" name="Google Shape;1299;p126"/>
          <p:cNvSpPr>
            <a:spLocks noGrp="1"/>
          </p:cNvSpPr>
          <p:nvPr>
            <p:ph type="pic" idx="2"/>
          </p:nvPr>
        </p:nvSpPr>
        <p:spPr>
          <a:xfrm>
            <a:off x="0" y="0"/>
            <a:ext cx="24384001" cy="14097003"/>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84_Main Slide 01">
  <p:cSld name="84_Main Slide 01">
    <p:spTree>
      <p:nvGrpSpPr>
        <p:cNvPr id="1" name="Shape 1300"/>
        <p:cNvGrpSpPr/>
        <p:nvPr/>
      </p:nvGrpSpPr>
      <p:grpSpPr>
        <a:xfrm>
          <a:off x="0" y="0"/>
          <a:ext cx="0" cy="0"/>
          <a:chOff x="0" y="0"/>
          <a:chExt cx="0" cy="0"/>
        </a:xfrm>
      </p:grpSpPr>
      <p:sp>
        <p:nvSpPr>
          <p:cNvPr id="1301" name="Google Shape;1301;p127"/>
          <p:cNvSpPr>
            <a:spLocks noGrp="1"/>
          </p:cNvSpPr>
          <p:nvPr>
            <p:ph type="pic" idx="2"/>
          </p:nvPr>
        </p:nvSpPr>
        <p:spPr>
          <a:xfrm>
            <a:off x="0" y="0"/>
            <a:ext cx="24384001" cy="14097003"/>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302" name="Google Shape;1302;p127"/>
          <p:cNvSpPr txBox="1">
            <a:spLocks noGrp="1"/>
          </p:cNvSpPr>
          <p:nvPr>
            <p:ph type="body" idx="1"/>
          </p:nvPr>
        </p:nvSpPr>
        <p:spPr>
          <a:xfrm>
            <a:off x="0" y="0"/>
            <a:ext cx="24384001" cy="14097003"/>
          </a:xfrm>
          <a:prstGeom prst="rect">
            <a:avLst/>
          </a:prstGeom>
          <a:gradFill>
            <a:gsLst>
              <a:gs pos="0">
                <a:schemeClr val="accent1"/>
              </a:gs>
              <a:gs pos="100000">
                <a:schemeClr val="accent3"/>
              </a:gs>
            </a:gsLst>
            <a:lin ang="1733691" scaled="0"/>
          </a:gradFill>
          <a:ln>
            <a:noFill/>
          </a:ln>
        </p:spPr>
        <p:txBody>
          <a:bodyPr spcFirstLastPara="1" wrap="square" lIns="91425" tIns="45700" rIns="91425" bIns="45700" anchor="b" anchorCtr="0">
            <a:noAutofit/>
          </a:bodyPr>
          <a:lstStyle>
            <a:lvl1pPr marL="457200" marR="0" lvl="0" indent="-228600" algn="l" rtl="0">
              <a:lnSpc>
                <a:spcPct val="100000"/>
              </a:lnSpc>
              <a:spcBef>
                <a:spcPts val="5900"/>
              </a:spcBef>
              <a:spcAft>
                <a:spcPts val="0"/>
              </a:spcAft>
              <a:buClr>
                <a:srgbClr val="F7F9FF"/>
              </a:buClr>
              <a:buSzPts val="125"/>
              <a:buFont typeface="Helvetica Neue"/>
              <a:buNone/>
              <a:defRPr sz="100" b="0" i="0" u="none" strike="noStrike" cap="none">
                <a:solidFill>
                  <a:srgbClr val="F7F9FF"/>
                </a:solidFill>
                <a:latin typeface="Helvetica Neue"/>
                <a:ea typeface="Helvetica Neue"/>
                <a:cs typeface="Helvetica Neue"/>
                <a:sym typeface="Helvetica Neue"/>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303" name="Google Shape;1303;p127"/>
          <p:cNvSpPr txBox="1">
            <a:spLocks noGrp="1"/>
          </p:cNvSpPr>
          <p:nvPr>
            <p:ph type="body" idx="3"/>
          </p:nvPr>
        </p:nvSpPr>
        <p:spPr>
          <a:xfrm>
            <a:off x="1189957" y="5543918"/>
            <a:ext cx="3334413" cy="19890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0"/>
              </a:spcBef>
              <a:spcAft>
                <a:spcPts val="0"/>
              </a:spcAft>
              <a:buClr>
                <a:srgbClr val="F7F9FF"/>
              </a:buClr>
              <a:buSzPts val="12000"/>
              <a:buFont typeface="Lato Black"/>
              <a:buNone/>
              <a:defRPr sz="12000" b="0" i="0" u="none" strike="noStrike" cap="none">
                <a:solidFill>
                  <a:srgbClr val="F7F9FF"/>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304" name="Google Shape;1304;p127"/>
          <p:cNvSpPr txBox="1">
            <a:spLocks noGrp="1"/>
          </p:cNvSpPr>
          <p:nvPr>
            <p:ph type="body" idx="4"/>
          </p:nvPr>
        </p:nvSpPr>
        <p:spPr>
          <a:xfrm>
            <a:off x="1189956" y="8373084"/>
            <a:ext cx="9211343" cy="12296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0"/>
              </a:spcBef>
              <a:spcAft>
                <a:spcPts val="0"/>
              </a:spcAft>
              <a:buClr>
                <a:srgbClr val="F7F9FF"/>
              </a:buClr>
              <a:buSzPts val="7000"/>
              <a:buFont typeface="Lato Black"/>
              <a:buNone/>
              <a:defRPr sz="7000" b="0" i="0" u="none" strike="noStrike" cap="none">
                <a:solidFill>
                  <a:srgbClr val="F7F9FF"/>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305" name="Google Shape;1305;p127"/>
          <p:cNvSpPr txBox="1">
            <a:spLocks noGrp="1"/>
          </p:cNvSpPr>
          <p:nvPr>
            <p:ph type="body" idx="5"/>
          </p:nvPr>
        </p:nvSpPr>
        <p:spPr>
          <a:xfrm>
            <a:off x="1189957" y="9656536"/>
            <a:ext cx="6946111" cy="27940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0"/>
              </a:spcBef>
              <a:spcAft>
                <a:spcPts val="0"/>
              </a:spcAft>
              <a:buClr>
                <a:srgbClr val="F7F9FF"/>
              </a:buClr>
              <a:buSzPts val="1800"/>
              <a:buFont typeface="Lato"/>
              <a:buNone/>
              <a:defRPr sz="1800" b="0" i="0" u="none" strike="noStrike" cap="none">
                <a:solidFill>
                  <a:srgbClr val="F7F9FF"/>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306" name="Google Shape;1306;p127"/>
          <p:cNvSpPr txBox="1">
            <a:spLocks noGrp="1"/>
          </p:cNvSpPr>
          <p:nvPr>
            <p:ph type="body" idx="6"/>
          </p:nvPr>
        </p:nvSpPr>
        <p:spPr>
          <a:xfrm>
            <a:off x="1189956" y="10998116"/>
            <a:ext cx="9507190" cy="6828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0"/>
              </a:spcBef>
              <a:spcAft>
                <a:spcPts val="0"/>
              </a:spcAft>
              <a:buClr>
                <a:srgbClr val="F7F9FF"/>
              </a:buClr>
              <a:buSzPts val="1800"/>
              <a:buFont typeface="Lato"/>
              <a:buNone/>
              <a:defRPr sz="1800" b="0" i="0" u="none" strike="noStrike" cap="none">
                <a:solidFill>
                  <a:srgbClr val="F7F9FF"/>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46_Main Slide 01">
  <p:cSld name="46_Main Slide 01">
    <p:spTree>
      <p:nvGrpSpPr>
        <p:cNvPr id="1" name="Shape 1307"/>
        <p:cNvGrpSpPr/>
        <p:nvPr/>
      </p:nvGrpSpPr>
      <p:grpSpPr>
        <a:xfrm>
          <a:off x="0" y="0"/>
          <a:ext cx="0" cy="0"/>
          <a:chOff x="0" y="0"/>
          <a:chExt cx="0" cy="0"/>
        </a:xfrm>
      </p:grpSpPr>
      <p:sp>
        <p:nvSpPr>
          <p:cNvPr id="1308" name="Google Shape;1308;p128"/>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1309" name="Google Shape;1309;p128"/>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1310" name="Google Shape;1310;p128"/>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311" name="Google Shape;1311;p128"/>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312" name="Google Shape;1312;p128"/>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1313" name="Google Shape;1313;p128"/>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1314" name="Google Shape;1314;p128"/>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1315" name="Google Shape;1315;p128"/>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1316" name="Google Shape;1316;p128"/>
          <p:cNvSpPr>
            <a:spLocks noGrp="1"/>
          </p:cNvSpPr>
          <p:nvPr>
            <p:ph type="pic" idx="2"/>
          </p:nvPr>
        </p:nvSpPr>
        <p:spPr>
          <a:xfrm>
            <a:off x="0" y="-1"/>
            <a:ext cx="24384001" cy="1371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88_Main Slide 01">
  <p:cSld name="88_Main Slide 01">
    <p:spTree>
      <p:nvGrpSpPr>
        <p:cNvPr id="1" name="Shape 1317"/>
        <p:cNvGrpSpPr/>
        <p:nvPr/>
      </p:nvGrpSpPr>
      <p:grpSpPr>
        <a:xfrm>
          <a:off x="0" y="0"/>
          <a:ext cx="0" cy="0"/>
          <a:chOff x="0" y="0"/>
          <a:chExt cx="0" cy="0"/>
        </a:xfrm>
      </p:grpSpPr>
      <p:sp>
        <p:nvSpPr>
          <p:cNvPr id="1318" name="Google Shape;1318;p129"/>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1319" name="Google Shape;1319;p129"/>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1320" name="Google Shape;1320;p129"/>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321" name="Google Shape;1321;p129"/>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322" name="Google Shape;1322;p129"/>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1323" name="Google Shape;1323;p129"/>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1324" name="Google Shape;1324;p129"/>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1325" name="Google Shape;1325;p129"/>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1326" name="Google Shape;1326;p129"/>
          <p:cNvSpPr>
            <a:spLocks noGrp="1"/>
          </p:cNvSpPr>
          <p:nvPr>
            <p:ph type="pic" idx="2"/>
          </p:nvPr>
        </p:nvSpPr>
        <p:spPr>
          <a:xfrm>
            <a:off x="0" y="-1"/>
            <a:ext cx="24384001" cy="1371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327" name="Google Shape;1327;p129"/>
          <p:cNvSpPr txBox="1">
            <a:spLocks noGrp="1"/>
          </p:cNvSpPr>
          <p:nvPr>
            <p:ph type="body" idx="1"/>
          </p:nvPr>
        </p:nvSpPr>
        <p:spPr>
          <a:xfrm>
            <a:off x="0" y="0"/>
            <a:ext cx="24383074" cy="13716000"/>
          </a:xfrm>
          <a:prstGeom prst="rect">
            <a:avLst/>
          </a:prstGeom>
          <a:solidFill>
            <a:srgbClr val="1F2125">
              <a:alpha val="80000"/>
            </a:srgbClr>
          </a:solidFill>
          <a:ln>
            <a:noFill/>
          </a:ln>
        </p:spPr>
        <p:txBody>
          <a:bodyPr spcFirstLastPara="1" wrap="square" lIns="0" tIns="0" rIns="0" bIns="0" anchor="b" anchorCtr="0">
            <a:noAutofit/>
          </a:bodyPr>
          <a:lstStyle>
            <a:lvl1pPr marL="457200" marR="0" lvl="0" indent="-236537" algn="l" rtl="0">
              <a:lnSpc>
                <a:spcPct val="100000"/>
              </a:lnSpc>
              <a:spcBef>
                <a:spcPts val="5900"/>
              </a:spcBef>
              <a:spcAft>
                <a:spcPts val="0"/>
              </a:spcAft>
              <a:buClr>
                <a:schemeClr val="lt1"/>
              </a:buClr>
              <a:buSzPts val="125"/>
              <a:buFont typeface="Candara"/>
              <a:buChar char="•"/>
              <a:defRPr sz="100" b="0" i="0" u="none" strike="noStrike" cap="none">
                <a:solidFill>
                  <a:schemeClr val="lt1"/>
                </a:solidFill>
                <a:latin typeface="Candara"/>
                <a:ea typeface="Candara"/>
                <a:cs typeface="Candara"/>
                <a:sym typeface="Candara"/>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328" name="Google Shape;1328;p129"/>
          <p:cNvSpPr txBox="1">
            <a:spLocks noGrp="1"/>
          </p:cNvSpPr>
          <p:nvPr>
            <p:ph type="body" idx="3"/>
          </p:nvPr>
        </p:nvSpPr>
        <p:spPr>
          <a:xfrm>
            <a:off x="7865680" y="6586008"/>
            <a:ext cx="8652638" cy="122969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0000"/>
              </a:lnSpc>
              <a:spcBef>
                <a:spcPts val="0"/>
              </a:spcBef>
              <a:spcAft>
                <a:spcPts val="0"/>
              </a:spcAft>
              <a:buClr>
                <a:srgbClr val="F7F9FF"/>
              </a:buClr>
              <a:buSzPts val="7000"/>
              <a:buFont typeface="Lato Black"/>
              <a:buNone/>
              <a:defRPr sz="7000" b="0" i="0" u="none" strike="noStrike" cap="none">
                <a:solidFill>
                  <a:srgbClr val="F7F9FF"/>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329" name="Google Shape;1329;p129"/>
          <p:cNvSpPr txBox="1">
            <a:spLocks noGrp="1"/>
          </p:cNvSpPr>
          <p:nvPr>
            <p:ph type="body" idx="4"/>
          </p:nvPr>
        </p:nvSpPr>
        <p:spPr>
          <a:xfrm>
            <a:off x="7048498" y="8181655"/>
            <a:ext cx="10287002" cy="69850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50000"/>
              </a:lnSpc>
              <a:spcBef>
                <a:spcPts val="0"/>
              </a:spcBef>
              <a:spcAft>
                <a:spcPts val="0"/>
              </a:spcAft>
              <a:buClr>
                <a:srgbClr val="F7F9FF"/>
              </a:buClr>
              <a:buSzPts val="1800"/>
              <a:buFont typeface="Lato"/>
              <a:buNone/>
              <a:defRPr sz="1800" b="0" i="0" u="none" strike="noStrike" cap="none">
                <a:solidFill>
                  <a:srgbClr val="F7F9FF"/>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Main Slide 02">
  <p:cSld name="4_Main Slide 02">
    <p:spTree>
      <p:nvGrpSpPr>
        <p:cNvPr id="1" name="Shape 77"/>
        <p:cNvGrpSpPr/>
        <p:nvPr/>
      </p:nvGrpSpPr>
      <p:grpSpPr>
        <a:xfrm>
          <a:off x="0" y="0"/>
          <a:ext cx="0" cy="0"/>
          <a:chOff x="0" y="0"/>
          <a:chExt cx="0" cy="0"/>
        </a:xfrm>
      </p:grpSpPr>
      <p:sp>
        <p:nvSpPr>
          <p:cNvPr id="78" name="Google Shape;78;p22"/>
          <p:cNvSpPr txBox="1">
            <a:spLocks noGrp="1"/>
          </p:cNvSpPr>
          <p:nvPr>
            <p:ph type="body" idx="1"/>
          </p:nvPr>
        </p:nvSpPr>
        <p:spPr>
          <a:xfrm>
            <a:off x="7675688" y="1991996"/>
            <a:ext cx="9032623" cy="122969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0000"/>
              </a:lnSpc>
              <a:spcBef>
                <a:spcPts val="0"/>
              </a:spcBef>
              <a:spcAft>
                <a:spcPts val="0"/>
              </a:spcAft>
              <a:buClr>
                <a:srgbClr val="2C2E3C"/>
              </a:buClr>
              <a:buSzPts val="7000"/>
              <a:buFont typeface="Lato Black"/>
              <a:buNone/>
              <a:defRPr sz="7000" b="0" i="0" u="none" strike="noStrike" cap="none">
                <a:solidFill>
                  <a:srgbClr val="2C2E3C"/>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79" name="Google Shape;79;p22"/>
          <p:cNvSpPr txBox="1">
            <a:spLocks noGrp="1"/>
          </p:cNvSpPr>
          <p:nvPr>
            <p:ph type="body" idx="2"/>
          </p:nvPr>
        </p:nvSpPr>
        <p:spPr>
          <a:xfrm>
            <a:off x="10109196" y="3267586"/>
            <a:ext cx="4165606" cy="27940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0000"/>
              </a:lnSpc>
              <a:spcBef>
                <a:spcPts val="0"/>
              </a:spcBef>
              <a:spcAft>
                <a:spcPts val="0"/>
              </a:spcAft>
              <a:buClr>
                <a:srgbClr val="9AA2AC"/>
              </a:buClr>
              <a:buSzPts val="1800"/>
              <a:buFont typeface="Lato"/>
              <a:buNone/>
              <a:defRPr sz="1800" b="0" i="0" u="none" strike="noStrike" cap="none">
                <a:solidFill>
                  <a:srgbClr val="9AA2AC"/>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0" name="Google Shape;80;p22"/>
          <p:cNvSpPr>
            <a:spLocks noGrp="1"/>
          </p:cNvSpPr>
          <p:nvPr>
            <p:ph type="pic" idx="3"/>
          </p:nvPr>
        </p:nvSpPr>
        <p:spPr>
          <a:xfrm>
            <a:off x="0" y="4826859"/>
            <a:ext cx="24384001" cy="8889207"/>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1" name="Google Shape;81;p22"/>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82" name="Google Shape;82;p22"/>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83" name="Google Shape;83;p22"/>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84" name="Google Shape;84;p22"/>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85" name="Google Shape;85;p22"/>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86" name="Google Shape;86;p22"/>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87" name="Google Shape;87;p22"/>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88" name="Google Shape;88;p22"/>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85_Main Slide 01">
  <p:cSld name="85_Main Slide 01">
    <p:spTree>
      <p:nvGrpSpPr>
        <p:cNvPr id="1" name="Shape 1330"/>
        <p:cNvGrpSpPr/>
        <p:nvPr/>
      </p:nvGrpSpPr>
      <p:grpSpPr>
        <a:xfrm>
          <a:off x="0" y="0"/>
          <a:ext cx="0" cy="0"/>
          <a:chOff x="0" y="0"/>
          <a:chExt cx="0" cy="0"/>
        </a:xfrm>
      </p:grpSpPr>
      <p:sp>
        <p:nvSpPr>
          <p:cNvPr id="1331" name="Google Shape;1331;p130"/>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1332" name="Google Shape;1332;p130"/>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1333" name="Google Shape;1333;p130"/>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334" name="Google Shape;1334;p130"/>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335" name="Google Shape;1335;p130"/>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1336" name="Google Shape;1336;p130"/>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1337" name="Google Shape;1337;p130"/>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1338" name="Google Shape;1338;p130"/>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1339" name="Google Shape;1339;p130"/>
          <p:cNvSpPr>
            <a:spLocks noGrp="1"/>
          </p:cNvSpPr>
          <p:nvPr>
            <p:ph type="pic" idx="2"/>
          </p:nvPr>
        </p:nvSpPr>
        <p:spPr>
          <a:xfrm>
            <a:off x="7112000" y="4317999"/>
            <a:ext cx="10160000" cy="5080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89_Main Slide 01">
  <p:cSld name="89_Main Slide 01">
    <p:spTree>
      <p:nvGrpSpPr>
        <p:cNvPr id="1" name="Shape 1340"/>
        <p:cNvGrpSpPr/>
        <p:nvPr/>
      </p:nvGrpSpPr>
      <p:grpSpPr>
        <a:xfrm>
          <a:off x="0" y="0"/>
          <a:ext cx="0" cy="0"/>
          <a:chOff x="0" y="0"/>
          <a:chExt cx="0" cy="0"/>
        </a:xfrm>
      </p:grpSpPr>
      <p:sp>
        <p:nvSpPr>
          <p:cNvPr id="1341" name="Google Shape;1341;p131"/>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1342" name="Google Shape;1342;p131"/>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1343" name="Google Shape;1343;p131"/>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344" name="Google Shape;1344;p131"/>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345" name="Google Shape;1345;p131"/>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1346" name="Google Shape;1346;p131"/>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1347" name="Google Shape;1347;p131"/>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1348" name="Google Shape;1348;p131"/>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1349" name="Google Shape;1349;p131"/>
          <p:cNvSpPr>
            <a:spLocks noGrp="1"/>
          </p:cNvSpPr>
          <p:nvPr>
            <p:ph type="pic" idx="2"/>
          </p:nvPr>
        </p:nvSpPr>
        <p:spPr>
          <a:xfrm>
            <a:off x="7112000" y="4317999"/>
            <a:ext cx="10160000" cy="5080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350" name="Google Shape;1350;p131"/>
          <p:cNvSpPr txBox="1">
            <a:spLocks noGrp="1"/>
          </p:cNvSpPr>
          <p:nvPr>
            <p:ph type="body" idx="1"/>
          </p:nvPr>
        </p:nvSpPr>
        <p:spPr>
          <a:xfrm>
            <a:off x="9438681" y="1983908"/>
            <a:ext cx="5540062" cy="70865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0000"/>
              </a:lnSpc>
              <a:spcBef>
                <a:spcPts val="0"/>
              </a:spcBef>
              <a:spcAft>
                <a:spcPts val="0"/>
              </a:spcAft>
              <a:buClr>
                <a:srgbClr val="2C2E3C"/>
              </a:buClr>
              <a:buSzPts val="4000"/>
              <a:buFont typeface="Lato Black"/>
              <a:buNone/>
              <a:defRPr sz="4000" b="0" i="0" u="none" strike="noStrike" cap="none">
                <a:solidFill>
                  <a:srgbClr val="2C2E3C"/>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351" name="Google Shape;1351;p131"/>
          <p:cNvSpPr txBox="1">
            <a:spLocks noGrp="1"/>
          </p:cNvSpPr>
          <p:nvPr>
            <p:ph type="body" idx="3"/>
          </p:nvPr>
        </p:nvSpPr>
        <p:spPr>
          <a:xfrm>
            <a:off x="9815599" y="2717798"/>
            <a:ext cx="4786226" cy="27940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0000"/>
              </a:lnSpc>
              <a:spcBef>
                <a:spcPts val="0"/>
              </a:spcBef>
              <a:spcAft>
                <a:spcPts val="0"/>
              </a:spcAft>
              <a:buClr>
                <a:srgbClr val="9AA2AC"/>
              </a:buClr>
              <a:buSzPts val="1800"/>
              <a:buFont typeface="Lato"/>
              <a:buNone/>
              <a:defRPr sz="1800" b="0" i="0" u="none" strike="noStrike" cap="none">
                <a:solidFill>
                  <a:srgbClr val="9AA2AC"/>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_Main Slide 02">
  <p:cSld name="5_Main Slide 02">
    <p:spTree>
      <p:nvGrpSpPr>
        <p:cNvPr id="1" name="Shape 89"/>
        <p:cNvGrpSpPr/>
        <p:nvPr/>
      </p:nvGrpSpPr>
      <p:grpSpPr>
        <a:xfrm>
          <a:off x="0" y="0"/>
          <a:ext cx="0" cy="0"/>
          <a:chOff x="0" y="0"/>
          <a:chExt cx="0" cy="0"/>
        </a:xfrm>
      </p:grpSpPr>
      <p:sp>
        <p:nvSpPr>
          <p:cNvPr id="90" name="Google Shape;90;p23"/>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91" name="Google Shape;91;p23"/>
          <p:cNvSpPr>
            <a:spLocks noGrp="1"/>
          </p:cNvSpPr>
          <p:nvPr>
            <p:ph type="pic" idx="2"/>
          </p:nvPr>
        </p:nvSpPr>
        <p:spPr>
          <a:xfrm>
            <a:off x="254000" y="253999"/>
            <a:ext cx="23876000" cy="13208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92" name="Google Shape;92;p23"/>
          <p:cNvSpPr txBox="1">
            <a:spLocks noGrp="1"/>
          </p:cNvSpPr>
          <p:nvPr>
            <p:ph type="body" idx="1"/>
          </p:nvPr>
        </p:nvSpPr>
        <p:spPr>
          <a:xfrm>
            <a:off x="6477000" y="3683000"/>
            <a:ext cx="11430000" cy="6350000"/>
          </a:xfrm>
          <a:prstGeom prst="rect">
            <a:avLst/>
          </a:prstGeom>
          <a:solidFill>
            <a:srgbClr val="F7F9FF"/>
          </a:solidFill>
          <a:ln>
            <a:noFill/>
          </a:ln>
        </p:spPr>
        <p:txBody>
          <a:bodyPr spcFirstLastPara="1" wrap="square" lIns="91425" tIns="45700" rIns="91425" bIns="45700" anchor="b" anchorCtr="0">
            <a:noAutofit/>
          </a:bodyPr>
          <a:lstStyle>
            <a:lvl1pPr marL="457200" marR="0" lvl="0" indent="-228600" algn="l" rtl="0">
              <a:lnSpc>
                <a:spcPct val="100000"/>
              </a:lnSpc>
              <a:spcBef>
                <a:spcPts val="5900"/>
              </a:spcBef>
              <a:spcAft>
                <a:spcPts val="0"/>
              </a:spcAft>
              <a:buClr>
                <a:srgbClr val="F7F9FF"/>
              </a:buClr>
              <a:buSzPts val="125"/>
              <a:buFont typeface="Helvetica Neue"/>
              <a:buNone/>
              <a:defRPr sz="100" b="0" i="0" u="none" strike="noStrike" cap="none">
                <a:solidFill>
                  <a:srgbClr val="F7F9FF"/>
                </a:solidFill>
                <a:latin typeface="Helvetica Neue"/>
                <a:ea typeface="Helvetica Neue"/>
                <a:cs typeface="Helvetica Neue"/>
                <a:sym typeface="Helvetica Neue"/>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93" name="Google Shape;93;p23"/>
          <p:cNvSpPr txBox="1">
            <a:spLocks noGrp="1"/>
          </p:cNvSpPr>
          <p:nvPr>
            <p:ph type="body" idx="3"/>
          </p:nvPr>
        </p:nvSpPr>
        <p:spPr>
          <a:xfrm>
            <a:off x="7865681" y="5346528"/>
            <a:ext cx="8652638" cy="122969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0000"/>
              </a:lnSpc>
              <a:spcBef>
                <a:spcPts val="0"/>
              </a:spcBef>
              <a:spcAft>
                <a:spcPts val="0"/>
              </a:spcAft>
              <a:buClr>
                <a:srgbClr val="2C2E3C"/>
              </a:buClr>
              <a:buSzPts val="7000"/>
              <a:buFont typeface="Lato Black"/>
              <a:buNone/>
              <a:defRPr sz="7000" b="0" i="0" u="none" strike="noStrike" cap="none">
                <a:solidFill>
                  <a:srgbClr val="2C2E3C"/>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94" name="Google Shape;94;p23"/>
          <p:cNvSpPr txBox="1">
            <a:spLocks noGrp="1"/>
          </p:cNvSpPr>
          <p:nvPr>
            <p:ph type="body" idx="4"/>
          </p:nvPr>
        </p:nvSpPr>
        <p:spPr>
          <a:xfrm>
            <a:off x="8720133" y="6625502"/>
            <a:ext cx="6943730" cy="27940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0000"/>
              </a:lnSpc>
              <a:spcBef>
                <a:spcPts val="0"/>
              </a:spcBef>
              <a:spcAft>
                <a:spcPts val="0"/>
              </a:spcAft>
              <a:buClr>
                <a:srgbClr val="9AA2AC"/>
              </a:buClr>
              <a:buSzPts val="1800"/>
              <a:buFont typeface="Lato"/>
              <a:buNone/>
              <a:defRPr sz="1800" b="0" i="0" u="none" strike="noStrike" cap="none">
                <a:solidFill>
                  <a:srgbClr val="9AA2AC"/>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95" name="Google Shape;95;p23"/>
          <p:cNvSpPr txBox="1">
            <a:spLocks noGrp="1"/>
          </p:cNvSpPr>
          <p:nvPr>
            <p:ph type="body" idx="5"/>
          </p:nvPr>
        </p:nvSpPr>
        <p:spPr>
          <a:xfrm>
            <a:off x="7865677" y="7629909"/>
            <a:ext cx="8652642" cy="97434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50000"/>
              </a:lnSpc>
              <a:spcBef>
                <a:spcPts val="0"/>
              </a:spcBef>
              <a:spcAft>
                <a:spcPts val="0"/>
              </a:spcAft>
              <a:buClr>
                <a:srgbClr val="9AA2AC"/>
              </a:buClr>
              <a:buSzPts val="1800"/>
              <a:buFont typeface="Lato"/>
              <a:buNone/>
              <a:defRPr sz="1800" b="0" i="0" u="none" strike="noStrike" cap="none">
                <a:solidFill>
                  <a:srgbClr val="9AA2AC"/>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7_Main Slide 02">
  <p:cSld name="7_Main Slide 02">
    <p:spTree>
      <p:nvGrpSpPr>
        <p:cNvPr id="1" name="Shape 96"/>
        <p:cNvGrpSpPr/>
        <p:nvPr/>
      </p:nvGrpSpPr>
      <p:grpSpPr>
        <a:xfrm>
          <a:off x="0" y="0"/>
          <a:ext cx="0" cy="0"/>
          <a:chOff x="0" y="0"/>
          <a:chExt cx="0" cy="0"/>
        </a:xfrm>
      </p:grpSpPr>
      <p:sp>
        <p:nvSpPr>
          <p:cNvPr id="97" name="Google Shape;97;p24"/>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98" name="Google Shape;98;p24"/>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99" name="Google Shape;99;p24"/>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00" name="Google Shape;100;p24"/>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01" name="Google Shape;101;p24"/>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102" name="Google Shape;102;p24"/>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103" name="Google Shape;103;p24"/>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104" name="Google Shape;104;p24"/>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105" name="Google Shape;105;p24"/>
          <p:cNvSpPr txBox="1">
            <a:spLocks noGrp="1"/>
          </p:cNvSpPr>
          <p:nvPr>
            <p:ph type="body" idx="1"/>
          </p:nvPr>
        </p:nvSpPr>
        <p:spPr>
          <a:xfrm>
            <a:off x="7865680" y="7631753"/>
            <a:ext cx="8652638" cy="122969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0000"/>
              </a:lnSpc>
              <a:spcBef>
                <a:spcPts val="0"/>
              </a:spcBef>
              <a:spcAft>
                <a:spcPts val="0"/>
              </a:spcAft>
              <a:buClr>
                <a:srgbClr val="2C2E3C"/>
              </a:buClr>
              <a:buSzPts val="7000"/>
              <a:buFont typeface="Lato Black"/>
              <a:buNone/>
              <a:defRPr sz="7000" b="0" i="0" u="none" strike="noStrike" cap="none">
                <a:solidFill>
                  <a:srgbClr val="2C2E3C"/>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06" name="Google Shape;106;p24"/>
          <p:cNvSpPr txBox="1">
            <a:spLocks noGrp="1"/>
          </p:cNvSpPr>
          <p:nvPr>
            <p:ph type="body" idx="2"/>
          </p:nvPr>
        </p:nvSpPr>
        <p:spPr>
          <a:xfrm>
            <a:off x="8720134" y="8911330"/>
            <a:ext cx="6943730" cy="27940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0000"/>
              </a:lnSpc>
              <a:spcBef>
                <a:spcPts val="0"/>
              </a:spcBef>
              <a:spcAft>
                <a:spcPts val="0"/>
              </a:spcAft>
              <a:buClr>
                <a:srgbClr val="9AA2AC"/>
              </a:buClr>
              <a:buSzPts val="1800"/>
              <a:buFont typeface="Lato"/>
              <a:buNone/>
              <a:defRPr sz="1800" b="0" i="0" u="none" strike="noStrike" cap="none">
                <a:solidFill>
                  <a:srgbClr val="9AA2AC"/>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07" name="Google Shape;107;p24"/>
          <p:cNvSpPr txBox="1">
            <a:spLocks noGrp="1"/>
          </p:cNvSpPr>
          <p:nvPr>
            <p:ph type="body" idx="3"/>
          </p:nvPr>
        </p:nvSpPr>
        <p:spPr>
          <a:xfrm>
            <a:off x="6992772" y="10516510"/>
            <a:ext cx="10398456" cy="116444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50000"/>
              </a:lnSpc>
              <a:spcBef>
                <a:spcPts val="0"/>
              </a:spcBef>
              <a:spcAft>
                <a:spcPts val="0"/>
              </a:spcAft>
              <a:buClr>
                <a:srgbClr val="9AA2AC"/>
              </a:buClr>
              <a:buSzPts val="1800"/>
              <a:buFont typeface="Lato"/>
              <a:buNone/>
              <a:defRPr sz="1800" b="0" i="0" u="none" strike="noStrike" cap="none">
                <a:solidFill>
                  <a:srgbClr val="9AA2AC"/>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08" name="Google Shape;108;p24"/>
          <p:cNvSpPr>
            <a:spLocks noGrp="1"/>
          </p:cNvSpPr>
          <p:nvPr>
            <p:ph type="pic" idx="4"/>
          </p:nvPr>
        </p:nvSpPr>
        <p:spPr>
          <a:xfrm>
            <a:off x="-1" y="0"/>
            <a:ext cx="24384001" cy="6350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6_Main Slide 02">
  <p:cSld name="6_Main Slide 02">
    <p:spTree>
      <p:nvGrpSpPr>
        <p:cNvPr id="1" name="Shape 109"/>
        <p:cNvGrpSpPr/>
        <p:nvPr/>
      </p:nvGrpSpPr>
      <p:grpSpPr>
        <a:xfrm>
          <a:off x="0" y="0"/>
          <a:ext cx="0" cy="0"/>
          <a:chOff x="0" y="0"/>
          <a:chExt cx="0" cy="0"/>
        </a:xfrm>
      </p:grpSpPr>
      <p:sp>
        <p:nvSpPr>
          <p:cNvPr id="110" name="Google Shape;110;p25"/>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111" name="Google Shape;111;p25"/>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112" name="Google Shape;112;p25"/>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13" name="Google Shape;113;p25"/>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14" name="Google Shape;114;p25"/>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115" name="Google Shape;115;p25"/>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116" name="Google Shape;116;p25"/>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117" name="Google Shape;117;p25"/>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118" name="Google Shape;118;p25"/>
          <p:cNvSpPr>
            <a:spLocks noGrp="1"/>
          </p:cNvSpPr>
          <p:nvPr>
            <p:ph type="pic" idx="2"/>
          </p:nvPr>
        </p:nvSpPr>
        <p:spPr>
          <a:xfrm>
            <a:off x="-1" y="2033322"/>
            <a:ext cx="24384001" cy="482481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9_Main Slide 02">
  <p:cSld name="9_Main Slide 02">
    <p:spTree>
      <p:nvGrpSpPr>
        <p:cNvPr id="1" name="Shape 119"/>
        <p:cNvGrpSpPr/>
        <p:nvPr/>
      </p:nvGrpSpPr>
      <p:grpSpPr>
        <a:xfrm>
          <a:off x="0" y="0"/>
          <a:ext cx="0" cy="0"/>
          <a:chOff x="0" y="0"/>
          <a:chExt cx="0" cy="0"/>
        </a:xfrm>
      </p:grpSpPr>
      <p:sp>
        <p:nvSpPr>
          <p:cNvPr id="120" name="Google Shape;120;p26"/>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121" name="Google Shape;121;p26"/>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122" name="Google Shape;122;p26"/>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23" name="Google Shape;123;p26"/>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24" name="Google Shape;124;p26"/>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125" name="Google Shape;125;p26"/>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126" name="Google Shape;126;p26"/>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127" name="Google Shape;127;p26"/>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128" name="Google Shape;128;p26"/>
          <p:cNvSpPr txBox="1">
            <a:spLocks noGrp="1"/>
          </p:cNvSpPr>
          <p:nvPr>
            <p:ph type="body" idx="1"/>
          </p:nvPr>
        </p:nvSpPr>
        <p:spPr>
          <a:xfrm>
            <a:off x="1272447" y="8383242"/>
            <a:ext cx="6943730" cy="26279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0"/>
              </a:spcBef>
              <a:spcAft>
                <a:spcPts val="0"/>
              </a:spcAft>
              <a:buClr>
                <a:srgbClr val="2C2E3C"/>
              </a:buClr>
              <a:buSzPts val="7000"/>
              <a:buFont typeface="Candara"/>
              <a:buNone/>
              <a:defRPr sz="7000" b="0" i="0" u="none" strike="noStrike" cap="none">
                <a:solidFill>
                  <a:srgbClr val="2C2E3C"/>
                </a:solidFill>
                <a:latin typeface="Candara"/>
                <a:ea typeface="Candara"/>
                <a:cs typeface="Candara"/>
                <a:sym typeface="Candara"/>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29" name="Google Shape;129;p26"/>
          <p:cNvSpPr txBox="1">
            <a:spLocks noGrp="1"/>
          </p:cNvSpPr>
          <p:nvPr>
            <p:ph type="body" idx="2"/>
          </p:nvPr>
        </p:nvSpPr>
        <p:spPr>
          <a:xfrm>
            <a:off x="1272447" y="10979667"/>
            <a:ext cx="6943730" cy="27940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0"/>
              </a:spcBef>
              <a:spcAft>
                <a:spcPts val="0"/>
              </a:spcAft>
              <a:buClr>
                <a:srgbClr val="9AA2AC"/>
              </a:buClr>
              <a:buSzPts val="1800"/>
              <a:buFont typeface="Lato"/>
              <a:buNone/>
              <a:defRPr sz="1800" b="0" i="0" u="none" strike="noStrike" cap="none">
                <a:solidFill>
                  <a:srgbClr val="9AA2AC"/>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30" name="Google Shape;130;p26"/>
          <p:cNvSpPr txBox="1">
            <a:spLocks noGrp="1"/>
          </p:cNvSpPr>
          <p:nvPr>
            <p:ph type="body" idx="3"/>
          </p:nvPr>
        </p:nvSpPr>
        <p:spPr>
          <a:xfrm>
            <a:off x="9672015" y="8421342"/>
            <a:ext cx="5980989" cy="28377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rgbClr val="9AA2AC"/>
              </a:buClr>
              <a:buSzPts val="1800"/>
              <a:buFont typeface="Lato"/>
              <a:buNone/>
              <a:defRPr sz="1800" b="0" i="0" u="none" strike="noStrike" cap="none">
                <a:solidFill>
                  <a:srgbClr val="9AA2AC"/>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31" name="Google Shape;131;p26"/>
          <p:cNvSpPr txBox="1">
            <a:spLocks noGrp="1"/>
          </p:cNvSpPr>
          <p:nvPr>
            <p:ph type="body" idx="4"/>
          </p:nvPr>
        </p:nvSpPr>
        <p:spPr>
          <a:xfrm>
            <a:off x="17130563" y="8421342"/>
            <a:ext cx="5979469" cy="28377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rgbClr val="9AA2AC"/>
              </a:buClr>
              <a:buSzPts val="1800"/>
              <a:buFont typeface="Lato"/>
              <a:buNone/>
              <a:defRPr sz="1800" b="0" i="0" u="none" strike="noStrike" cap="none">
                <a:solidFill>
                  <a:srgbClr val="9AA2AC"/>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32" name="Google Shape;132;p26"/>
          <p:cNvSpPr>
            <a:spLocks noGrp="1"/>
          </p:cNvSpPr>
          <p:nvPr>
            <p:ph type="pic" idx="5"/>
          </p:nvPr>
        </p:nvSpPr>
        <p:spPr>
          <a:xfrm>
            <a:off x="-1" y="2033322"/>
            <a:ext cx="24384001" cy="482481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1_Main Slide 02">
  <p:cSld name="11_Main Slide 02">
    <p:spTree>
      <p:nvGrpSpPr>
        <p:cNvPr id="1" name="Shape 133"/>
        <p:cNvGrpSpPr/>
        <p:nvPr/>
      </p:nvGrpSpPr>
      <p:grpSpPr>
        <a:xfrm>
          <a:off x="0" y="0"/>
          <a:ext cx="0" cy="0"/>
          <a:chOff x="0" y="0"/>
          <a:chExt cx="0" cy="0"/>
        </a:xfrm>
      </p:grpSpPr>
      <p:sp>
        <p:nvSpPr>
          <p:cNvPr id="134" name="Google Shape;134;p27"/>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135" name="Google Shape;135;p27"/>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136" name="Google Shape;136;p27"/>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37" name="Google Shape;137;p27"/>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38" name="Google Shape;138;p27"/>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139" name="Google Shape;139;p27"/>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140" name="Google Shape;140;p27"/>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141" name="Google Shape;141;p27"/>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142" name="Google Shape;142;p27"/>
          <p:cNvSpPr>
            <a:spLocks noGrp="1"/>
          </p:cNvSpPr>
          <p:nvPr>
            <p:ph type="pic" idx="2"/>
          </p:nvPr>
        </p:nvSpPr>
        <p:spPr>
          <a:xfrm>
            <a:off x="17129041" y="-1"/>
            <a:ext cx="7254876" cy="13716002"/>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43" name="Google Shape;143;p27"/>
          <p:cNvSpPr txBox="1">
            <a:spLocks noGrp="1"/>
          </p:cNvSpPr>
          <p:nvPr>
            <p:ph type="body" idx="1"/>
          </p:nvPr>
        </p:nvSpPr>
        <p:spPr>
          <a:xfrm>
            <a:off x="1272447" y="5203825"/>
            <a:ext cx="6943730" cy="26279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0"/>
              </a:spcBef>
              <a:spcAft>
                <a:spcPts val="0"/>
              </a:spcAft>
              <a:buClr>
                <a:srgbClr val="2C2E3C"/>
              </a:buClr>
              <a:buSzPts val="7000"/>
              <a:buFont typeface="Lato Black"/>
              <a:buNone/>
              <a:defRPr sz="7000" b="0" i="0" u="none" strike="noStrike" cap="none">
                <a:solidFill>
                  <a:srgbClr val="2C2E3C"/>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44" name="Google Shape;144;p27"/>
          <p:cNvSpPr txBox="1">
            <a:spLocks noGrp="1"/>
          </p:cNvSpPr>
          <p:nvPr>
            <p:ph type="body" idx="3"/>
          </p:nvPr>
        </p:nvSpPr>
        <p:spPr>
          <a:xfrm>
            <a:off x="1272447" y="7765325"/>
            <a:ext cx="6943730" cy="27940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0"/>
              </a:spcBef>
              <a:spcAft>
                <a:spcPts val="0"/>
              </a:spcAft>
              <a:buClr>
                <a:srgbClr val="9AA2AC"/>
              </a:buClr>
              <a:buSzPts val="1800"/>
              <a:buFont typeface="Lato"/>
              <a:buNone/>
              <a:defRPr sz="1800" b="0" i="0" u="none" strike="noStrike" cap="none">
                <a:solidFill>
                  <a:srgbClr val="9AA2AC"/>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45" name="Google Shape;145;p27"/>
          <p:cNvSpPr txBox="1">
            <a:spLocks noGrp="1"/>
          </p:cNvSpPr>
          <p:nvPr>
            <p:ph type="body" idx="4"/>
          </p:nvPr>
        </p:nvSpPr>
        <p:spPr>
          <a:xfrm>
            <a:off x="9672015" y="5208588"/>
            <a:ext cx="5980989" cy="28377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rgbClr val="9AA2AC"/>
              </a:buClr>
              <a:buSzPts val="1800"/>
              <a:buFont typeface="Lato"/>
              <a:buNone/>
              <a:defRPr sz="1800" b="0" i="0" u="none" strike="noStrike" cap="none">
                <a:solidFill>
                  <a:srgbClr val="9AA2AC"/>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0_Main Slide 02">
  <p:cSld name="10_Main Slide 02">
    <p:spTree>
      <p:nvGrpSpPr>
        <p:cNvPr id="1" name="Shape 146"/>
        <p:cNvGrpSpPr/>
        <p:nvPr/>
      </p:nvGrpSpPr>
      <p:grpSpPr>
        <a:xfrm>
          <a:off x="0" y="0"/>
          <a:ext cx="0" cy="0"/>
          <a:chOff x="0" y="0"/>
          <a:chExt cx="0" cy="0"/>
        </a:xfrm>
      </p:grpSpPr>
      <p:sp>
        <p:nvSpPr>
          <p:cNvPr id="147" name="Google Shape;147;p28"/>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148" name="Google Shape;148;p28"/>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149" name="Google Shape;149;p28"/>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50" name="Google Shape;150;p28"/>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51" name="Google Shape;151;p28"/>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152" name="Google Shape;152;p28"/>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153" name="Google Shape;153;p28"/>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154" name="Google Shape;154;p28"/>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155" name="Google Shape;155;p28"/>
          <p:cNvSpPr>
            <a:spLocks noGrp="1"/>
          </p:cNvSpPr>
          <p:nvPr>
            <p:ph type="pic" idx="2"/>
          </p:nvPr>
        </p:nvSpPr>
        <p:spPr>
          <a:xfrm>
            <a:off x="0" y="-1"/>
            <a:ext cx="12192000" cy="1371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3_Main Slide 02">
  <p:cSld name="13_Main Slide 02">
    <p:spTree>
      <p:nvGrpSpPr>
        <p:cNvPr id="1" name="Shape 156"/>
        <p:cNvGrpSpPr/>
        <p:nvPr/>
      </p:nvGrpSpPr>
      <p:grpSpPr>
        <a:xfrm>
          <a:off x="0" y="0"/>
          <a:ext cx="0" cy="0"/>
          <a:chOff x="0" y="0"/>
          <a:chExt cx="0" cy="0"/>
        </a:xfrm>
      </p:grpSpPr>
      <p:sp>
        <p:nvSpPr>
          <p:cNvPr id="157" name="Google Shape;157;p29"/>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158" name="Google Shape;158;p29"/>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159" name="Google Shape;159;p29"/>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60" name="Google Shape;160;p29"/>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61" name="Google Shape;161;p29"/>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162" name="Google Shape;162;p29"/>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163" name="Google Shape;163;p29"/>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164" name="Google Shape;164;p29"/>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165" name="Google Shape;165;p29"/>
          <p:cNvSpPr>
            <a:spLocks noGrp="1"/>
          </p:cNvSpPr>
          <p:nvPr>
            <p:ph type="pic" idx="2"/>
          </p:nvPr>
        </p:nvSpPr>
        <p:spPr>
          <a:xfrm>
            <a:off x="0" y="-1"/>
            <a:ext cx="12192000" cy="1371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66" name="Google Shape;166;p29"/>
          <p:cNvSpPr txBox="1">
            <a:spLocks noGrp="1"/>
          </p:cNvSpPr>
          <p:nvPr>
            <p:ph type="body" idx="1"/>
          </p:nvPr>
        </p:nvSpPr>
        <p:spPr>
          <a:xfrm>
            <a:off x="13639691" y="4607241"/>
            <a:ext cx="9470341" cy="27458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0"/>
              </a:spcBef>
              <a:spcAft>
                <a:spcPts val="0"/>
              </a:spcAft>
              <a:buClr>
                <a:srgbClr val="2C2E3C"/>
              </a:buClr>
              <a:buSzPts val="5500"/>
              <a:buFont typeface="Lato Black"/>
              <a:buNone/>
              <a:defRPr sz="5500" b="0" i="0" u="none" strike="noStrike" cap="none">
                <a:solidFill>
                  <a:srgbClr val="2C2E3C"/>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67" name="Google Shape;167;p29"/>
          <p:cNvSpPr txBox="1">
            <a:spLocks noGrp="1"/>
          </p:cNvSpPr>
          <p:nvPr>
            <p:ph type="body" idx="3"/>
          </p:nvPr>
        </p:nvSpPr>
        <p:spPr>
          <a:xfrm>
            <a:off x="13639691" y="3907515"/>
            <a:ext cx="3490070" cy="27940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9AA2AC"/>
              </a:buClr>
              <a:buSzPts val="1800"/>
              <a:buFont typeface="Lato"/>
              <a:buNone/>
              <a:defRPr sz="1800" b="0" i="1" u="none" strike="noStrike" cap="none">
                <a:solidFill>
                  <a:srgbClr val="9AA2AC"/>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68" name="Google Shape;168;p29"/>
          <p:cNvSpPr txBox="1">
            <a:spLocks noGrp="1"/>
          </p:cNvSpPr>
          <p:nvPr>
            <p:ph type="body" idx="4"/>
          </p:nvPr>
        </p:nvSpPr>
        <p:spPr>
          <a:xfrm>
            <a:off x="13639691" y="8599686"/>
            <a:ext cx="9470340" cy="116301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rgbClr val="9AA2AC"/>
              </a:buClr>
              <a:buSzPts val="1800"/>
              <a:buFont typeface="Lato"/>
              <a:buNone/>
              <a:defRPr sz="1800" b="0" i="0" u="none" strike="noStrike" cap="none">
                <a:solidFill>
                  <a:srgbClr val="9AA2AC"/>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Main Slide 02">
  <p:cSld name="2_Main Slide 02">
    <p:spTree>
      <p:nvGrpSpPr>
        <p:cNvPr id="1" name="Shape 8"/>
        <p:cNvGrpSpPr/>
        <p:nvPr/>
      </p:nvGrpSpPr>
      <p:grpSpPr>
        <a:xfrm>
          <a:off x="0" y="0"/>
          <a:ext cx="0" cy="0"/>
          <a:chOff x="0" y="0"/>
          <a:chExt cx="0" cy="0"/>
        </a:xfrm>
      </p:grpSpPr>
      <p:sp>
        <p:nvSpPr>
          <p:cNvPr id="9" name="Google Shape;9;p12"/>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10" name="Google Shape;10;p12"/>
          <p:cNvSpPr>
            <a:spLocks noGrp="1"/>
          </p:cNvSpPr>
          <p:nvPr>
            <p:ph type="pic" idx="2"/>
          </p:nvPr>
        </p:nvSpPr>
        <p:spPr>
          <a:xfrm>
            <a:off x="254000" y="253999"/>
            <a:ext cx="23876000" cy="13208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2_Main Slide 02">
  <p:cSld name="12_Main Slide 02">
    <p:spTree>
      <p:nvGrpSpPr>
        <p:cNvPr id="1" name="Shape 169"/>
        <p:cNvGrpSpPr/>
        <p:nvPr/>
      </p:nvGrpSpPr>
      <p:grpSpPr>
        <a:xfrm>
          <a:off x="0" y="0"/>
          <a:ext cx="0" cy="0"/>
          <a:chOff x="0" y="0"/>
          <a:chExt cx="0" cy="0"/>
        </a:xfrm>
      </p:grpSpPr>
      <p:sp>
        <p:nvSpPr>
          <p:cNvPr id="170" name="Google Shape;170;p30"/>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171" name="Google Shape;171;p30"/>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172" name="Google Shape;172;p30"/>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73" name="Google Shape;173;p30"/>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74" name="Google Shape;174;p30"/>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175" name="Google Shape;175;p30"/>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176" name="Google Shape;176;p30"/>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177" name="Google Shape;177;p30"/>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178" name="Google Shape;178;p30"/>
          <p:cNvSpPr>
            <a:spLocks noGrp="1"/>
          </p:cNvSpPr>
          <p:nvPr>
            <p:ph type="pic" idx="2"/>
          </p:nvPr>
        </p:nvSpPr>
        <p:spPr>
          <a:xfrm>
            <a:off x="12192000" y="-1"/>
            <a:ext cx="12192000" cy="13716002"/>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5_Main Slide 02">
  <p:cSld name="15_Main Slide 02">
    <p:spTree>
      <p:nvGrpSpPr>
        <p:cNvPr id="1" name="Shape 179"/>
        <p:cNvGrpSpPr/>
        <p:nvPr/>
      </p:nvGrpSpPr>
      <p:grpSpPr>
        <a:xfrm>
          <a:off x="0" y="0"/>
          <a:ext cx="0" cy="0"/>
          <a:chOff x="0" y="0"/>
          <a:chExt cx="0" cy="0"/>
        </a:xfrm>
      </p:grpSpPr>
      <p:sp>
        <p:nvSpPr>
          <p:cNvPr id="180" name="Google Shape;180;p31"/>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181" name="Google Shape;181;p31"/>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182" name="Google Shape;182;p31"/>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83" name="Google Shape;183;p31"/>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84" name="Google Shape;184;p31"/>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185" name="Google Shape;185;p31"/>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186" name="Google Shape;186;p31"/>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187" name="Google Shape;187;p31"/>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188" name="Google Shape;188;p31"/>
          <p:cNvSpPr>
            <a:spLocks noGrp="1"/>
          </p:cNvSpPr>
          <p:nvPr>
            <p:ph type="pic" idx="2"/>
          </p:nvPr>
        </p:nvSpPr>
        <p:spPr>
          <a:xfrm>
            <a:off x="12192000" y="-1"/>
            <a:ext cx="12192000" cy="13716002"/>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89" name="Google Shape;189;p31"/>
          <p:cNvSpPr txBox="1">
            <a:spLocks noGrp="1"/>
          </p:cNvSpPr>
          <p:nvPr>
            <p:ph type="body" idx="1"/>
          </p:nvPr>
        </p:nvSpPr>
        <p:spPr>
          <a:xfrm>
            <a:off x="1270925" y="3846500"/>
            <a:ext cx="4510442" cy="10607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0"/>
              </a:spcBef>
              <a:spcAft>
                <a:spcPts val="0"/>
              </a:spcAft>
              <a:buClr>
                <a:srgbClr val="2C2E3C"/>
              </a:buClr>
              <a:buSzPts val="7000"/>
              <a:buFont typeface="Lato Black"/>
              <a:buNone/>
              <a:defRPr sz="7000" b="0" i="0" u="none" strike="noStrike" cap="none">
                <a:solidFill>
                  <a:srgbClr val="2C2E3C"/>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90" name="Google Shape;190;p31"/>
          <p:cNvSpPr txBox="1">
            <a:spLocks noGrp="1"/>
          </p:cNvSpPr>
          <p:nvPr>
            <p:ph type="body" idx="3"/>
          </p:nvPr>
        </p:nvSpPr>
        <p:spPr>
          <a:xfrm>
            <a:off x="1270925" y="5153022"/>
            <a:ext cx="4841291" cy="27940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9AA2AC"/>
              </a:buClr>
              <a:buSzPts val="1800"/>
              <a:buFont typeface="Lato"/>
              <a:buNone/>
              <a:defRPr sz="1800" b="0" i="0" u="none" strike="noStrike" cap="none">
                <a:solidFill>
                  <a:srgbClr val="9AA2AC"/>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91" name="Google Shape;191;p31"/>
          <p:cNvSpPr txBox="1">
            <a:spLocks noGrp="1"/>
          </p:cNvSpPr>
          <p:nvPr>
            <p:ph type="body" idx="4"/>
          </p:nvPr>
        </p:nvSpPr>
        <p:spPr>
          <a:xfrm>
            <a:off x="1270925" y="7515745"/>
            <a:ext cx="9155330" cy="1167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rgbClr val="9AA2AC"/>
              </a:buClr>
              <a:buSzPts val="1800"/>
              <a:buFont typeface="Lato"/>
              <a:buNone/>
              <a:defRPr sz="1800" b="0" i="0" u="none" strike="noStrike" cap="none">
                <a:solidFill>
                  <a:srgbClr val="9AA2AC"/>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92" name="Google Shape;192;p31"/>
          <p:cNvSpPr txBox="1">
            <a:spLocks noGrp="1"/>
          </p:cNvSpPr>
          <p:nvPr>
            <p:ph type="body" idx="5"/>
          </p:nvPr>
        </p:nvSpPr>
        <p:spPr>
          <a:xfrm>
            <a:off x="1270925" y="9560954"/>
            <a:ext cx="9155330" cy="90851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rgbClr val="505863"/>
              </a:buClr>
              <a:buSzPts val="2200"/>
              <a:buFont typeface="Lato Black"/>
              <a:buNone/>
              <a:defRPr sz="2200" b="0" i="0" u="none" strike="noStrike" cap="none">
                <a:solidFill>
                  <a:srgbClr val="505863"/>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93" name="Google Shape;193;p31"/>
          <p:cNvSpPr txBox="1">
            <a:spLocks noGrp="1"/>
          </p:cNvSpPr>
          <p:nvPr>
            <p:ph type="body" idx="6"/>
          </p:nvPr>
        </p:nvSpPr>
        <p:spPr>
          <a:xfrm>
            <a:off x="1270925" y="11200512"/>
            <a:ext cx="9155330" cy="5588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rgbClr val="505863"/>
              </a:buClr>
              <a:buSzPts val="2200"/>
              <a:buFont typeface="Lato Black"/>
              <a:buNone/>
              <a:defRPr sz="2200" b="0" i="0" u="none" strike="noStrike" cap="none">
                <a:solidFill>
                  <a:srgbClr val="505863"/>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4_Main Slide 02">
  <p:cSld name="14_Main Slide 02">
    <p:spTree>
      <p:nvGrpSpPr>
        <p:cNvPr id="1" name="Shape 194"/>
        <p:cNvGrpSpPr/>
        <p:nvPr/>
      </p:nvGrpSpPr>
      <p:grpSpPr>
        <a:xfrm>
          <a:off x="0" y="0"/>
          <a:ext cx="0" cy="0"/>
          <a:chOff x="0" y="0"/>
          <a:chExt cx="0" cy="0"/>
        </a:xfrm>
      </p:grpSpPr>
      <p:sp>
        <p:nvSpPr>
          <p:cNvPr id="195" name="Google Shape;195;p32"/>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196" name="Google Shape;196;p32"/>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197" name="Google Shape;197;p32"/>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98" name="Google Shape;198;p32"/>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99" name="Google Shape;199;p32"/>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200" name="Google Shape;200;p32"/>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201" name="Google Shape;201;p32"/>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202" name="Google Shape;202;p32"/>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203" name="Google Shape;203;p32"/>
          <p:cNvSpPr>
            <a:spLocks noGrp="1"/>
          </p:cNvSpPr>
          <p:nvPr>
            <p:ph type="pic" idx="2"/>
          </p:nvPr>
        </p:nvSpPr>
        <p:spPr>
          <a:xfrm>
            <a:off x="1270926" y="2033322"/>
            <a:ext cx="4826001" cy="4826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04" name="Google Shape;204;p32"/>
          <p:cNvSpPr>
            <a:spLocks noGrp="1"/>
          </p:cNvSpPr>
          <p:nvPr>
            <p:ph type="pic" idx="3"/>
          </p:nvPr>
        </p:nvSpPr>
        <p:spPr>
          <a:xfrm>
            <a:off x="6096925" y="2033322"/>
            <a:ext cx="4826001" cy="4826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05" name="Google Shape;205;p32"/>
          <p:cNvSpPr>
            <a:spLocks noGrp="1"/>
          </p:cNvSpPr>
          <p:nvPr>
            <p:ph type="pic" idx="4"/>
          </p:nvPr>
        </p:nvSpPr>
        <p:spPr>
          <a:xfrm>
            <a:off x="1270926" y="6857999"/>
            <a:ext cx="4826001" cy="482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06" name="Google Shape;206;p32"/>
          <p:cNvSpPr>
            <a:spLocks noGrp="1"/>
          </p:cNvSpPr>
          <p:nvPr>
            <p:ph type="pic" idx="5"/>
          </p:nvPr>
        </p:nvSpPr>
        <p:spPr>
          <a:xfrm>
            <a:off x="6096925" y="6857999"/>
            <a:ext cx="4826001" cy="482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7_Main Slide 02">
  <p:cSld name="17_Main Slide 02">
    <p:spTree>
      <p:nvGrpSpPr>
        <p:cNvPr id="1" name="Shape 207"/>
        <p:cNvGrpSpPr/>
        <p:nvPr/>
      </p:nvGrpSpPr>
      <p:grpSpPr>
        <a:xfrm>
          <a:off x="0" y="0"/>
          <a:ext cx="0" cy="0"/>
          <a:chOff x="0" y="0"/>
          <a:chExt cx="0" cy="0"/>
        </a:xfrm>
      </p:grpSpPr>
      <p:sp>
        <p:nvSpPr>
          <p:cNvPr id="208" name="Google Shape;208;p33"/>
          <p:cNvSpPr/>
          <p:nvPr/>
        </p:nvSpPr>
        <p:spPr>
          <a:xfrm>
            <a:off x="17432620" y="5381757"/>
            <a:ext cx="101601" cy="101601"/>
          </a:xfrm>
          <a:prstGeom prst="ellipse">
            <a:avLst/>
          </a:prstGeom>
          <a:solidFill>
            <a:srgbClr val="9AA2A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Candara"/>
              <a:buNone/>
            </a:pPr>
            <a:endParaRPr sz="3000" b="1" i="0" u="none" strike="noStrike" cap="none">
              <a:solidFill>
                <a:srgbClr val="000000"/>
              </a:solidFill>
              <a:latin typeface="Helvetica Neue"/>
              <a:ea typeface="Helvetica Neue"/>
              <a:cs typeface="Helvetica Neue"/>
              <a:sym typeface="Helvetica Neue"/>
            </a:endParaRPr>
          </a:p>
        </p:txBody>
      </p:sp>
      <p:sp>
        <p:nvSpPr>
          <p:cNvPr id="209" name="Google Shape;209;p33"/>
          <p:cNvSpPr/>
          <p:nvPr/>
        </p:nvSpPr>
        <p:spPr>
          <a:xfrm>
            <a:off x="17432620" y="8226557"/>
            <a:ext cx="101601" cy="101601"/>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Candara"/>
              <a:buNone/>
            </a:pPr>
            <a:endParaRPr sz="3000" b="1" i="0" u="none" strike="noStrike" cap="none">
              <a:solidFill>
                <a:srgbClr val="000000"/>
              </a:solidFill>
              <a:latin typeface="Helvetica Neue"/>
              <a:ea typeface="Helvetica Neue"/>
              <a:cs typeface="Helvetica Neue"/>
              <a:sym typeface="Helvetica Neue"/>
            </a:endParaRPr>
          </a:p>
        </p:txBody>
      </p:sp>
      <p:sp>
        <p:nvSpPr>
          <p:cNvPr id="210" name="Google Shape;210;p33"/>
          <p:cNvSpPr/>
          <p:nvPr/>
        </p:nvSpPr>
        <p:spPr>
          <a:xfrm>
            <a:off x="17432620" y="11071357"/>
            <a:ext cx="101601" cy="101601"/>
          </a:xfrm>
          <a:prstGeom prst="ellipse">
            <a:avLst/>
          </a:prstGeom>
          <a:solidFill>
            <a:srgbClr val="9AA2A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Candara"/>
              <a:buNone/>
            </a:pPr>
            <a:endParaRPr sz="3000" b="1" i="0" u="none" strike="noStrike" cap="none">
              <a:solidFill>
                <a:srgbClr val="000000"/>
              </a:solidFill>
              <a:latin typeface="Helvetica Neue"/>
              <a:ea typeface="Helvetica Neue"/>
              <a:cs typeface="Helvetica Neue"/>
              <a:sym typeface="Helvetica Neue"/>
            </a:endParaRPr>
          </a:p>
        </p:txBody>
      </p:sp>
      <p:cxnSp>
        <p:nvCxnSpPr>
          <p:cNvPr id="211" name="Google Shape;211;p33"/>
          <p:cNvCxnSpPr/>
          <p:nvPr/>
        </p:nvCxnSpPr>
        <p:spPr>
          <a:xfrm>
            <a:off x="17483420" y="5569216"/>
            <a:ext cx="1" cy="2571485"/>
          </a:xfrm>
          <a:prstGeom prst="straightConnector1">
            <a:avLst/>
          </a:prstGeom>
          <a:noFill/>
          <a:ln w="12700" cap="flat" cmpd="sng">
            <a:solidFill>
              <a:srgbClr val="C8CBD1"/>
            </a:solidFill>
            <a:prstDash val="solid"/>
            <a:miter lim="400000"/>
            <a:headEnd type="none" w="sm" len="sm"/>
            <a:tailEnd type="none" w="sm" len="sm"/>
          </a:ln>
        </p:spPr>
      </p:cxnSp>
      <p:cxnSp>
        <p:nvCxnSpPr>
          <p:cNvPr id="212" name="Google Shape;212;p33"/>
          <p:cNvCxnSpPr/>
          <p:nvPr/>
        </p:nvCxnSpPr>
        <p:spPr>
          <a:xfrm>
            <a:off x="17483420" y="8414015"/>
            <a:ext cx="1" cy="2571485"/>
          </a:xfrm>
          <a:prstGeom prst="straightConnector1">
            <a:avLst/>
          </a:prstGeom>
          <a:noFill/>
          <a:ln w="12700" cap="flat" cmpd="sng">
            <a:solidFill>
              <a:srgbClr val="C8CBD1"/>
            </a:solidFill>
            <a:prstDash val="solid"/>
            <a:miter lim="400000"/>
            <a:headEnd type="none" w="sm" len="sm"/>
            <a:tailEnd type="none" w="sm" len="sm"/>
          </a:ln>
        </p:spPr>
      </p:cxnSp>
      <p:sp>
        <p:nvSpPr>
          <p:cNvPr id="213" name="Google Shape;213;p33"/>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214" name="Google Shape;214;p33"/>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215" name="Google Shape;215;p33"/>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216" name="Google Shape;216;p33"/>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217" name="Google Shape;217;p33"/>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218" name="Google Shape;218;p33"/>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219" name="Google Shape;219;p33"/>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220" name="Google Shape;220;p33"/>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221" name="Google Shape;221;p33"/>
          <p:cNvSpPr>
            <a:spLocks noGrp="1"/>
          </p:cNvSpPr>
          <p:nvPr>
            <p:ph type="pic" idx="2"/>
          </p:nvPr>
        </p:nvSpPr>
        <p:spPr>
          <a:xfrm>
            <a:off x="1270926" y="2033322"/>
            <a:ext cx="4826001" cy="4826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22" name="Google Shape;222;p33"/>
          <p:cNvSpPr>
            <a:spLocks noGrp="1"/>
          </p:cNvSpPr>
          <p:nvPr>
            <p:ph type="pic" idx="3"/>
          </p:nvPr>
        </p:nvSpPr>
        <p:spPr>
          <a:xfrm>
            <a:off x="6096925" y="2033322"/>
            <a:ext cx="4826001" cy="4826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23" name="Google Shape;223;p33"/>
          <p:cNvSpPr>
            <a:spLocks noGrp="1"/>
          </p:cNvSpPr>
          <p:nvPr>
            <p:ph type="pic" idx="4"/>
          </p:nvPr>
        </p:nvSpPr>
        <p:spPr>
          <a:xfrm>
            <a:off x="1270926" y="6857999"/>
            <a:ext cx="4826001" cy="482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24" name="Google Shape;224;p33"/>
          <p:cNvSpPr>
            <a:spLocks noGrp="1"/>
          </p:cNvSpPr>
          <p:nvPr>
            <p:ph type="pic" idx="5"/>
          </p:nvPr>
        </p:nvSpPr>
        <p:spPr>
          <a:xfrm>
            <a:off x="6096925" y="6857999"/>
            <a:ext cx="4826001" cy="482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25" name="Google Shape;225;p33"/>
          <p:cNvSpPr txBox="1">
            <a:spLocks noGrp="1"/>
          </p:cNvSpPr>
          <p:nvPr>
            <p:ph type="body" idx="1"/>
          </p:nvPr>
        </p:nvSpPr>
        <p:spPr>
          <a:xfrm>
            <a:off x="14910220" y="2021626"/>
            <a:ext cx="5549479" cy="14544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0"/>
              </a:spcBef>
              <a:spcAft>
                <a:spcPts val="0"/>
              </a:spcAft>
              <a:buClr>
                <a:srgbClr val="2C2E3C"/>
              </a:buClr>
              <a:buSzPts val="4000"/>
              <a:buFont typeface="Lato Black"/>
              <a:buNone/>
              <a:defRPr sz="4000" b="0" i="0" u="none" strike="noStrike" cap="none">
                <a:solidFill>
                  <a:srgbClr val="2C2E3C"/>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26" name="Google Shape;226;p33"/>
          <p:cNvSpPr txBox="1">
            <a:spLocks noGrp="1"/>
          </p:cNvSpPr>
          <p:nvPr>
            <p:ph type="body" idx="6"/>
          </p:nvPr>
        </p:nvSpPr>
        <p:spPr>
          <a:xfrm>
            <a:off x="14617983" y="5246427"/>
            <a:ext cx="1955518" cy="27940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505863"/>
              </a:buClr>
              <a:buSzPts val="1800"/>
              <a:buFont typeface="Lato Black"/>
              <a:buNone/>
              <a:defRPr sz="1800" b="0" i="0" u="none" strike="noStrike" cap="none">
                <a:solidFill>
                  <a:srgbClr val="505863"/>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27" name="Google Shape;227;p33"/>
          <p:cNvSpPr txBox="1">
            <a:spLocks noGrp="1"/>
          </p:cNvSpPr>
          <p:nvPr>
            <p:ph type="body" idx="7"/>
          </p:nvPr>
        </p:nvSpPr>
        <p:spPr>
          <a:xfrm>
            <a:off x="18685578" y="4830755"/>
            <a:ext cx="4539415" cy="74150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rgbClr val="505863"/>
              </a:buClr>
              <a:buSzPts val="1800"/>
              <a:buFont typeface="Lato Black"/>
              <a:buNone/>
              <a:defRPr sz="1800" b="0" i="0" u="none" strike="noStrike" cap="none">
                <a:solidFill>
                  <a:srgbClr val="505863"/>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28" name="Google Shape;228;p33"/>
          <p:cNvSpPr txBox="1">
            <a:spLocks noGrp="1"/>
          </p:cNvSpPr>
          <p:nvPr>
            <p:ph type="body" idx="8"/>
          </p:nvPr>
        </p:nvSpPr>
        <p:spPr>
          <a:xfrm>
            <a:off x="18685578" y="5651381"/>
            <a:ext cx="4539415" cy="46411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rgbClr val="9AA2AC"/>
              </a:buClr>
              <a:buSzPts val="1800"/>
              <a:buFont typeface="Lato"/>
              <a:buNone/>
              <a:defRPr sz="1800" b="0" i="0" u="none" strike="noStrike" cap="none">
                <a:solidFill>
                  <a:srgbClr val="9AA2AC"/>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29" name="Google Shape;229;p33"/>
          <p:cNvSpPr txBox="1">
            <a:spLocks noGrp="1"/>
          </p:cNvSpPr>
          <p:nvPr>
            <p:ph type="body" idx="9"/>
          </p:nvPr>
        </p:nvSpPr>
        <p:spPr>
          <a:xfrm>
            <a:off x="14617983" y="8094044"/>
            <a:ext cx="1955518" cy="27940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accent1"/>
              </a:buClr>
              <a:buSzPts val="1800"/>
              <a:buFont typeface="Lato Black"/>
              <a:buNone/>
              <a:defRPr sz="1800" b="0" i="0" u="none" strike="noStrike" cap="none">
                <a:solidFill>
                  <a:schemeClr val="accent1"/>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30" name="Google Shape;230;p33"/>
          <p:cNvSpPr txBox="1">
            <a:spLocks noGrp="1"/>
          </p:cNvSpPr>
          <p:nvPr>
            <p:ph type="body" idx="13"/>
          </p:nvPr>
        </p:nvSpPr>
        <p:spPr>
          <a:xfrm>
            <a:off x="18685578" y="7678372"/>
            <a:ext cx="4539415" cy="74150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rgbClr val="505863"/>
              </a:buClr>
              <a:buSzPts val="1800"/>
              <a:buFont typeface="Lato Black"/>
              <a:buNone/>
              <a:defRPr sz="1800" b="0" i="0" u="none" strike="noStrike" cap="none">
                <a:solidFill>
                  <a:srgbClr val="505863"/>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31" name="Google Shape;231;p33"/>
          <p:cNvSpPr txBox="1">
            <a:spLocks noGrp="1"/>
          </p:cNvSpPr>
          <p:nvPr>
            <p:ph type="body" idx="14"/>
          </p:nvPr>
        </p:nvSpPr>
        <p:spPr>
          <a:xfrm>
            <a:off x="18685578" y="8498998"/>
            <a:ext cx="4539415" cy="46411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rgbClr val="9AA2AC"/>
              </a:buClr>
              <a:buSzPts val="1800"/>
              <a:buFont typeface="Lato"/>
              <a:buNone/>
              <a:defRPr sz="1800" b="0" i="0" u="none" strike="noStrike" cap="none">
                <a:solidFill>
                  <a:srgbClr val="9AA2AC"/>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32" name="Google Shape;232;p33"/>
          <p:cNvSpPr txBox="1">
            <a:spLocks noGrp="1"/>
          </p:cNvSpPr>
          <p:nvPr>
            <p:ph type="body" idx="15"/>
          </p:nvPr>
        </p:nvSpPr>
        <p:spPr>
          <a:xfrm>
            <a:off x="14617983" y="10932135"/>
            <a:ext cx="1955518" cy="27940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505863"/>
              </a:buClr>
              <a:buSzPts val="1800"/>
              <a:buFont typeface="Lato Black"/>
              <a:buNone/>
              <a:defRPr sz="1800" b="0" i="0" u="none" strike="noStrike" cap="none">
                <a:solidFill>
                  <a:srgbClr val="505863"/>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33" name="Google Shape;233;p33"/>
          <p:cNvSpPr txBox="1">
            <a:spLocks noGrp="1"/>
          </p:cNvSpPr>
          <p:nvPr>
            <p:ph type="body" idx="16"/>
          </p:nvPr>
        </p:nvSpPr>
        <p:spPr>
          <a:xfrm>
            <a:off x="18685578" y="10516463"/>
            <a:ext cx="4539415" cy="74150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rgbClr val="505863"/>
              </a:buClr>
              <a:buSzPts val="1800"/>
              <a:buFont typeface="Lato Black"/>
              <a:buNone/>
              <a:defRPr sz="1800" b="0" i="0" u="none" strike="noStrike" cap="none">
                <a:solidFill>
                  <a:srgbClr val="505863"/>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34" name="Google Shape;234;p33"/>
          <p:cNvSpPr txBox="1">
            <a:spLocks noGrp="1"/>
          </p:cNvSpPr>
          <p:nvPr>
            <p:ph type="body" idx="17"/>
          </p:nvPr>
        </p:nvSpPr>
        <p:spPr>
          <a:xfrm>
            <a:off x="18685578" y="11337089"/>
            <a:ext cx="4539415" cy="46411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rgbClr val="9AA2AC"/>
              </a:buClr>
              <a:buSzPts val="1800"/>
              <a:buFont typeface="Lato"/>
              <a:buNone/>
              <a:defRPr sz="1800" b="0" i="0" u="none" strike="noStrike" cap="none">
                <a:solidFill>
                  <a:srgbClr val="9AA2AC"/>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6_Main Slide 02">
  <p:cSld name="16_Main Slide 02">
    <p:spTree>
      <p:nvGrpSpPr>
        <p:cNvPr id="1" name="Shape 235"/>
        <p:cNvGrpSpPr/>
        <p:nvPr/>
      </p:nvGrpSpPr>
      <p:grpSpPr>
        <a:xfrm>
          <a:off x="0" y="0"/>
          <a:ext cx="0" cy="0"/>
          <a:chOff x="0" y="0"/>
          <a:chExt cx="0" cy="0"/>
        </a:xfrm>
      </p:grpSpPr>
      <p:sp>
        <p:nvSpPr>
          <p:cNvPr id="236" name="Google Shape;236;p34"/>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237" name="Google Shape;237;p34"/>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238" name="Google Shape;238;p34"/>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239" name="Google Shape;239;p34"/>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240" name="Google Shape;240;p34"/>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241" name="Google Shape;241;p34"/>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242" name="Google Shape;242;p34"/>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243" name="Google Shape;243;p34"/>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244" name="Google Shape;244;p34"/>
          <p:cNvSpPr>
            <a:spLocks noGrp="1"/>
          </p:cNvSpPr>
          <p:nvPr>
            <p:ph type="pic" idx="2"/>
          </p:nvPr>
        </p:nvSpPr>
        <p:spPr>
          <a:xfrm>
            <a:off x="0" y="-1"/>
            <a:ext cx="8128001" cy="8128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45" name="Google Shape;245;p34"/>
          <p:cNvSpPr>
            <a:spLocks noGrp="1"/>
          </p:cNvSpPr>
          <p:nvPr>
            <p:ph type="pic" idx="3"/>
          </p:nvPr>
        </p:nvSpPr>
        <p:spPr>
          <a:xfrm>
            <a:off x="8128000" y="0"/>
            <a:ext cx="8128000" cy="8128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46" name="Google Shape;246;p34"/>
          <p:cNvSpPr>
            <a:spLocks noGrp="1"/>
          </p:cNvSpPr>
          <p:nvPr>
            <p:ph type="pic" idx="4"/>
          </p:nvPr>
        </p:nvSpPr>
        <p:spPr>
          <a:xfrm>
            <a:off x="16256000" y="0"/>
            <a:ext cx="8128000" cy="8128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9_Main Slide 02">
  <p:cSld name="19_Main Slide 02">
    <p:spTree>
      <p:nvGrpSpPr>
        <p:cNvPr id="1" name="Shape 247"/>
        <p:cNvGrpSpPr/>
        <p:nvPr/>
      </p:nvGrpSpPr>
      <p:grpSpPr>
        <a:xfrm>
          <a:off x="0" y="0"/>
          <a:ext cx="0" cy="0"/>
          <a:chOff x="0" y="0"/>
          <a:chExt cx="0" cy="0"/>
        </a:xfrm>
      </p:grpSpPr>
      <p:sp>
        <p:nvSpPr>
          <p:cNvPr id="248" name="Google Shape;248;p35"/>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249" name="Google Shape;249;p35"/>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250" name="Google Shape;250;p35"/>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251" name="Google Shape;251;p35"/>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252" name="Google Shape;252;p35"/>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253" name="Google Shape;253;p35"/>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254" name="Google Shape;254;p35"/>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255" name="Google Shape;255;p35"/>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256" name="Google Shape;256;p35"/>
          <p:cNvSpPr>
            <a:spLocks noGrp="1"/>
          </p:cNvSpPr>
          <p:nvPr>
            <p:ph type="pic" idx="2"/>
          </p:nvPr>
        </p:nvSpPr>
        <p:spPr>
          <a:xfrm>
            <a:off x="0" y="-1"/>
            <a:ext cx="8128001" cy="8128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57" name="Google Shape;257;p35"/>
          <p:cNvSpPr>
            <a:spLocks noGrp="1"/>
          </p:cNvSpPr>
          <p:nvPr>
            <p:ph type="pic" idx="3"/>
          </p:nvPr>
        </p:nvSpPr>
        <p:spPr>
          <a:xfrm>
            <a:off x="8128000" y="0"/>
            <a:ext cx="8128000" cy="8128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58" name="Google Shape;258;p35"/>
          <p:cNvSpPr>
            <a:spLocks noGrp="1"/>
          </p:cNvSpPr>
          <p:nvPr>
            <p:ph type="pic" idx="4"/>
          </p:nvPr>
        </p:nvSpPr>
        <p:spPr>
          <a:xfrm>
            <a:off x="16256000" y="0"/>
            <a:ext cx="8128000" cy="8128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59" name="Google Shape;259;p35"/>
          <p:cNvSpPr txBox="1">
            <a:spLocks noGrp="1"/>
          </p:cNvSpPr>
          <p:nvPr>
            <p:ph type="body" idx="1"/>
          </p:nvPr>
        </p:nvSpPr>
        <p:spPr>
          <a:xfrm>
            <a:off x="7865680" y="8992995"/>
            <a:ext cx="8652638" cy="122969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0000"/>
              </a:lnSpc>
              <a:spcBef>
                <a:spcPts val="0"/>
              </a:spcBef>
              <a:spcAft>
                <a:spcPts val="0"/>
              </a:spcAft>
              <a:buClr>
                <a:srgbClr val="2C2E3C"/>
              </a:buClr>
              <a:buSzPts val="4000"/>
              <a:buFont typeface="Lato Black"/>
              <a:buNone/>
              <a:defRPr sz="4000" b="0" i="0" u="none" strike="noStrike" cap="none">
                <a:solidFill>
                  <a:srgbClr val="2C2E3C"/>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60" name="Google Shape;260;p35"/>
          <p:cNvSpPr txBox="1">
            <a:spLocks noGrp="1"/>
          </p:cNvSpPr>
          <p:nvPr>
            <p:ph type="body" idx="5"/>
          </p:nvPr>
        </p:nvSpPr>
        <p:spPr>
          <a:xfrm>
            <a:off x="6062665" y="10632797"/>
            <a:ext cx="12258668" cy="124487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50000"/>
              </a:lnSpc>
              <a:spcBef>
                <a:spcPts val="0"/>
              </a:spcBef>
              <a:spcAft>
                <a:spcPts val="0"/>
              </a:spcAft>
              <a:buClr>
                <a:srgbClr val="9AA2AC"/>
              </a:buClr>
              <a:buSzPts val="1800"/>
              <a:buFont typeface="Lato"/>
              <a:buNone/>
              <a:defRPr sz="1800" b="0" i="0" u="none" strike="noStrike" cap="none">
                <a:solidFill>
                  <a:srgbClr val="9AA2AC"/>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8_Main Slide 02">
  <p:cSld name="18_Main Slide 02">
    <p:spTree>
      <p:nvGrpSpPr>
        <p:cNvPr id="1" name="Shape 261"/>
        <p:cNvGrpSpPr/>
        <p:nvPr/>
      </p:nvGrpSpPr>
      <p:grpSpPr>
        <a:xfrm>
          <a:off x="0" y="0"/>
          <a:ext cx="0" cy="0"/>
          <a:chOff x="0" y="0"/>
          <a:chExt cx="0" cy="0"/>
        </a:xfrm>
      </p:grpSpPr>
      <p:sp>
        <p:nvSpPr>
          <p:cNvPr id="262" name="Google Shape;262;p36"/>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263" name="Google Shape;263;p36"/>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264" name="Google Shape;264;p36"/>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265" name="Google Shape;265;p36"/>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266" name="Google Shape;266;p36"/>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267" name="Google Shape;267;p36"/>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268" name="Google Shape;268;p36"/>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269" name="Google Shape;269;p36"/>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270" name="Google Shape;270;p36"/>
          <p:cNvSpPr>
            <a:spLocks noGrp="1"/>
          </p:cNvSpPr>
          <p:nvPr>
            <p:ph type="pic" idx="2"/>
          </p:nvPr>
        </p:nvSpPr>
        <p:spPr>
          <a:xfrm>
            <a:off x="0" y="0"/>
            <a:ext cx="24384001" cy="8255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1_Main Slide 02">
  <p:cSld name="21_Main Slide 02">
    <p:spTree>
      <p:nvGrpSpPr>
        <p:cNvPr id="1" name="Shape 271"/>
        <p:cNvGrpSpPr/>
        <p:nvPr/>
      </p:nvGrpSpPr>
      <p:grpSpPr>
        <a:xfrm>
          <a:off x="0" y="0"/>
          <a:ext cx="0" cy="0"/>
          <a:chOff x="0" y="0"/>
          <a:chExt cx="0" cy="0"/>
        </a:xfrm>
      </p:grpSpPr>
      <p:sp>
        <p:nvSpPr>
          <p:cNvPr id="272" name="Google Shape;272;p37"/>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273" name="Google Shape;273;p37"/>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274" name="Google Shape;274;p37"/>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275" name="Google Shape;275;p37"/>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276" name="Google Shape;276;p37"/>
          <p:cNvSpPr>
            <a:spLocks noGrp="1"/>
          </p:cNvSpPr>
          <p:nvPr>
            <p:ph type="pic" idx="2"/>
          </p:nvPr>
        </p:nvSpPr>
        <p:spPr>
          <a:xfrm>
            <a:off x="0" y="0"/>
            <a:ext cx="24384001" cy="8255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77" name="Google Shape;277;p37"/>
          <p:cNvSpPr txBox="1">
            <a:spLocks noGrp="1"/>
          </p:cNvSpPr>
          <p:nvPr>
            <p:ph type="body" idx="1"/>
          </p:nvPr>
        </p:nvSpPr>
        <p:spPr>
          <a:xfrm>
            <a:off x="0" y="0"/>
            <a:ext cx="24384001" cy="8255000"/>
          </a:xfrm>
          <a:prstGeom prst="rect">
            <a:avLst/>
          </a:prstGeom>
          <a:solidFill>
            <a:schemeClr val="accent1">
              <a:alpha val="83921"/>
            </a:schemeClr>
          </a:solidFill>
          <a:ln>
            <a:noFill/>
          </a:ln>
        </p:spPr>
        <p:txBody>
          <a:bodyPr spcFirstLastPara="1" wrap="square" lIns="91425" tIns="45700" rIns="91425" bIns="45700" anchor="b" anchorCtr="0">
            <a:noAutofit/>
          </a:bodyPr>
          <a:lstStyle>
            <a:lvl1pPr marL="457200" marR="0" lvl="0" indent="-228600" algn="l" rtl="0">
              <a:lnSpc>
                <a:spcPct val="100000"/>
              </a:lnSpc>
              <a:spcBef>
                <a:spcPts val="5900"/>
              </a:spcBef>
              <a:spcAft>
                <a:spcPts val="0"/>
              </a:spcAft>
              <a:buClr>
                <a:srgbClr val="F7F9FF"/>
              </a:buClr>
              <a:buSzPts val="125"/>
              <a:buFont typeface="Helvetica Neue"/>
              <a:buNone/>
              <a:defRPr sz="100" b="0" i="0" u="none" strike="noStrike" cap="none">
                <a:solidFill>
                  <a:srgbClr val="F7F9FF"/>
                </a:solidFill>
                <a:latin typeface="Helvetica Neue"/>
                <a:ea typeface="Helvetica Neue"/>
                <a:cs typeface="Helvetica Neue"/>
                <a:sym typeface="Helvetica Neue"/>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78" name="Google Shape;278;p37"/>
          <p:cNvSpPr txBox="1">
            <a:spLocks noGrp="1"/>
          </p:cNvSpPr>
          <p:nvPr>
            <p:ph type="body" idx="3"/>
          </p:nvPr>
        </p:nvSpPr>
        <p:spPr>
          <a:xfrm>
            <a:off x="1270926" y="9682196"/>
            <a:ext cx="4996524" cy="74150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rgbClr val="505863"/>
              </a:buClr>
              <a:buSzPts val="3600"/>
              <a:buFont typeface="Lato"/>
              <a:buNone/>
              <a:defRPr sz="3600" b="0" i="0" u="none" strike="noStrike" cap="none">
                <a:solidFill>
                  <a:srgbClr val="505863"/>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79" name="Google Shape;279;p37"/>
          <p:cNvSpPr txBox="1">
            <a:spLocks noGrp="1"/>
          </p:cNvSpPr>
          <p:nvPr>
            <p:ph type="body" idx="4"/>
          </p:nvPr>
        </p:nvSpPr>
        <p:spPr>
          <a:xfrm>
            <a:off x="1270926" y="10502822"/>
            <a:ext cx="4996524" cy="11781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rgbClr val="9AA2AC"/>
              </a:buClr>
              <a:buSzPts val="1800"/>
              <a:buFont typeface="Lato"/>
              <a:buNone/>
              <a:defRPr sz="1800" b="0" i="0" u="none" strike="noStrike" cap="none">
                <a:solidFill>
                  <a:srgbClr val="9AA2AC"/>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80" name="Google Shape;280;p37"/>
          <p:cNvSpPr txBox="1">
            <a:spLocks noGrp="1"/>
          </p:cNvSpPr>
          <p:nvPr>
            <p:ph type="body" idx="5"/>
          </p:nvPr>
        </p:nvSpPr>
        <p:spPr>
          <a:xfrm>
            <a:off x="1270926" y="4417769"/>
            <a:ext cx="7035580" cy="23557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0"/>
              </a:spcBef>
              <a:spcAft>
                <a:spcPts val="0"/>
              </a:spcAft>
              <a:buClr>
                <a:srgbClr val="F7F9FF"/>
              </a:buClr>
              <a:buSzPts val="7000"/>
              <a:buFont typeface="Lato Black"/>
              <a:buNone/>
              <a:defRPr sz="7000" b="0" i="0" u="none" strike="noStrike" cap="none">
                <a:solidFill>
                  <a:srgbClr val="F7F9FF"/>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81" name="Google Shape;281;p37"/>
          <p:cNvSpPr txBox="1">
            <a:spLocks noGrp="1"/>
          </p:cNvSpPr>
          <p:nvPr>
            <p:ph type="body" idx="6"/>
          </p:nvPr>
        </p:nvSpPr>
        <p:spPr>
          <a:xfrm>
            <a:off x="6963122" y="9682196"/>
            <a:ext cx="4996524" cy="74150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rgbClr val="505863"/>
              </a:buClr>
              <a:buSzPts val="3600"/>
              <a:buFont typeface="Lato"/>
              <a:buNone/>
              <a:defRPr sz="3600" b="0" i="0" u="none" strike="noStrike" cap="none">
                <a:solidFill>
                  <a:srgbClr val="505863"/>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82" name="Google Shape;282;p37"/>
          <p:cNvSpPr txBox="1">
            <a:spLocks noGrp="1"/>
          </p:cNvSpPr>
          <p:nvPr>
            <p:ph type="body" idx="7"/>
          </p:nvPr>
        </p:nvSpPr>
        <p:spPr>
          <a:xfrm>
            <a:off x="6963122" y="10502822"/>
            <a:ext cx="4996524" cy="11781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rgbClr val="9AA2AC"/>
              </a:buClr>
              <a:buSzPts val="1800"/>
              <a:buFont typeface="Lato"/>
              <a:buNone/>
              <a:defRPr sz="1800" b="0" i="0" u="none" strike="noStrike" cap="none">
                <a:solidFill>
                  <a:srgbClr val="9AA2AC"/>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83" name="Google Shape;283;p37"/>
          <p:cNvSpPr txBox="1">
            <a:spLocks noGrp="1"/>
          </p:cNvSpPr>
          <p:nvPr>
            <p:ph type="body" idx="8"/>
          </p:nvPr>
        </p:nvSpPr>
        <p:spPr>
          <a:xfrm>
            <a:off x="12655318" y="9682196"/>
            <a:ext cx="4996524" cy="74150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rgbClr val="505863"/>
              </a:buClr>
              <a:buSzPts val="3600"/>
              <a:buFont typeface="Lato"/>
              <a:buNone/>
              <a:defRPr sz="3600" b="0" i="0" u="none" strike="noStrike" cap="none">
                <a:solidFill>
                  <a:srgbClr val="505863"/>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84" name="Google Shape;284;p37"/>
          <p:cNvSpPr txBox="1">
            <a:spLocks noGrp="1"/>
          </p:cNvSpPr>
          <p:nvPr>
            <p:ph type="body" idx="9"/>
          </p:nvPr>
        </p:nvSpPr>
        <p:spPr>
          <a:xfrm>
            <a:off x="12655318" y="10502822"/>
            <a:ext cx="4996524" cy="11781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rgbClr val="9AA2AC"/>
              </a:buClr>
              <a:buSzPts val="1800"/>
              <a:buFont typeface="Lato"/>
              <a:buNone/>
              <a:defRPr sz="1800" b="0" i="0" u="none" strike="noStrike" cap="none">
                <a:solidFill>
                  <a:srgbClr val="9AA2AC"/>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85" name="Google Shape;285;p37"/>
          <p:cNvSpPr txBox="1">
            <a:spLocks noGrp="1"/>
          </p:cNvSpPr>
          <p:nvPr>
            <p:ph type="body" idx="13"/>
          </p:nvPr>
        </p:nvSpPr>
        <p:spPr>
          <a:xfrm>
            <a:off x="18347514" y="9682196"/>
            <a:ext cx="4996524" cy="74150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rgbClr val="505863"/>
              </a:buClr>
              <a:buSzPts val="3600"/>
              <a:buFont typeface="Lato"/>
              <a:buNone/>
              <a:defRPr sz="3600" b="0" i="0" u="none" strike="noStrike" cap="none">
                <a:solidFill>
                  <a:srgbClr val="505863"/>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86" name="Google Shape;286;p37"/>
          <p:cNvSpPr txBox="1">
            <a:spLocks noGrp="1"/>
          </p:cNvSpPr>
          <p:nvPr>
            <p:ph type="body" idx="14"/>
          </p:nvPr>
        </p:nvSpPr>
        <p:spPr>
          <a:xfrm>
            <a:off x="18347514" y="10502822"/>
            <a:ext cx="4996524" cy="11781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rgbClr val="9AA2AC"/>
              </a:buClr>
              <a:buSzPts val="1800"/>
              <a:buFont typeface="Lato"/>
              <a:buNone/>
              <a:defRPr sz="1800" b="0" i="0" u="none" strike="noStrike" cap="none">
                <a:solidFill>
                  <a:srgbClr val="9AA2AC"/>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87" name="Google Shape;287;p37"/>
          <p:cNvSpPr txBox="1">
            <a:spLocks noGrp="1"/>
          </p:cNvSpPr>
          <p:nvPr>
            <p:ph type="body" idx="15"/>
          </p:nvPr>
        </p:nvSpPr>
        <p:spPr>
          <a:xfrm>
            <a:off x="1270926" y="3966713"/>
            <a:ext cx="2369713" cy="4558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7F9FF"/>
              </a:buClr>
              <a:buSzPts val="1500"/>
              <a:buFont typeface="Lato Black"/>
              <a:buNone/>
              <a:defRPr sz="1500" b="0" i="0" u="none" strike="noStrike" cap="none">
                <a:solidFill>
                  <a:srgbClr val="F7F9FF"/>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3_Main Slide 02">
  <p:cSld name="23_Main Slide 02">
    <p:spTree>
      <p:nvGrpSpPr>
        <p:cNvPr id="1" name="Shape 288"/>
        <p:cNvGrpSpPr/>
        <p:nvPr/>
      </p:nvGrpSpPr>
      <p:grpSpPr>
        <a:xfrm>
          <a:off x="0" y="0"/>
          <a:ext cx="0" cy="0"/>
          <a:chOff x="0" y="0"/>
          <a:chExt cx="0" cy="0"/>
        </a:xfrm>
      </p:grpSpPr>
      <p:sp>
        <p:nvSpPr>
          <p:cNvPr id="289" name="Google Shape;289;p38"/>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290" name="Google Shape;290;p38"/>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291" name="Google Shape;291;p38"/>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292" name="Google Shape;292;p38"/>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293" name="Google Shape;293;p38"/>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294" name="Google Shape;294;p38"/>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295" name="Google Shape;295;p38"/>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296" name="Google Shape;296;p38"/>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297" name="Google Shape;297;p38"/>
          <p:cNvSpPr>
            <a:spLocks noGrp="1"/>
          </p:cNvSpPr>
          <p:nvPr>
            <p:ph type="pic" idx="2"/>
          </p:nvPr>
        </p:nvSpPr>
        <p:spPr>
          <a:xfrm>
            <a:off x="-1853" y="-4"/>
            <a:ext cx="24385852" cy="8229603"/>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0_Main Slide 02">
  <p:cSld name="20_Main Slide 02">
    <p:spTree>
      <p:nvGrpSpPr>
        <p:cNvPr id="1" name="Shape 298"/>
        <p:cNvGrpSpPr/>
        <p:nvPr/>
      </p:nvGrpSpPr>
      <p:grpSpPr>
        <a:xfrm>
          <a:off x="0" y="0"/>
          <a:ext cx="0" cy="0"/>
          <a:chOff x="0" y="0"/>
          <a:chExt cx="0" cy="0"/>
        </a:xfrm>
      </p:grpSpPr>
      <p:sp>
        <p:nvSpPr>
          <p:cNvPr id="299" name="Google Shape;299;p39"/>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300" name="Google Shape;300;p39"/>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301" name="Google Shape;301;p39"/>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302" name="Google Shape;302;p39"/>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303" name="Google Shape;303;p39"/>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304" name="Google Shape;304;p39"/>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305" name="Google Shape;305;p39"/>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306" name="Google Shape;306;p39"/>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307" name="Google Shape;307;p39"/>
          <p:cNvSpPr>
            <a:spLocks noGrp="1"/>
          </p:cNvSpPr>
          <p:nvPr>
            <p:ph type="pic" idx="2"/>
          </p:nvPr>
        </p:nvSpPr>
        <p:spPr>
          <a:xfrm>
            <a:off x="-1853" y="-4"/>
            <a:ext cx="24385852" cy="8229603"/>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08" name="Google Shape;308;p39"/>
          <p:cNvSpPr txBox="1">
            <a:spLocks noGrp="1"/>
          </p:cNvSpPr>
          <p:nvPr>
            <p:ph type="body" idx="1"/>
          </p:nvPr>
        </p:nvSpPr>
        <p:spPr>
          <a:xfrm>
            <a:off x="-1853" y="-3"/>
            <a:ext cx="24385852" cy="8229603"/>
          </a:xfrm>
          <a:prstGeom prst="rect">
            <a:avLst/>
          </a:prstGeom>
          <a:solidFill>
            <a:srgbClr val="1C1F25">
              <a:alpha val="69019"/>
            </a:srgbClr>
          </a:solidFill>
          <a:ln>
            <a:noFill/>
          </a:ln>
        </p:spPr>
        <p:txBody>
          <a:bodyPr spcFirstLastPara="1" wrap="square" lIns="0" tIns="0" rIns="0" bIns="0" anchor="b" anchorCtr="0">
            <a:noAutofit/>
          </a:bodyPr>
          <a:lstStyle>
            <a:lvl1pPr marL="457200" marR="0" lvl="0" indent="-236537" algn="l" rtl="0">
              <a:lnSpc>
                <a:spcPct val="100000"/>
              </a:lnSpc>
              <a:spcBef>
                <a:spcPts val="5900"/>
              </a:spcBef>
              <a:spcAft>
                <a:spcPts val="0"/>
              </a:spcAft>
              <a:buClr>
                <a:schemeClr val="lt1"/>
              </a:buClr>
              <a:buSzPts val="125"/>
              <a:buFont typeface="Candara"/>
              <a:buChar char="•"/>
              <a:defRPr sz="100" b="0" i="0" u="none" strike="noStrike" cap="none">
                <a:solidFill>
                  <a:schemeClr val="lt1"/>
                </a:solidFill>
                <a:latin typeface="Candara"/>
                <a:ea typeface="Candara"/>
                <a:cs typeface="Candara"/>
                <a:sym typeface="Candara"/>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09" name="Google Shape;309;p39"/>
          <p:cNvSpPr txBox="1">
            <a:spLocks noGrp="1"/>
          </p:cNvSpPr>
          <p:nvPr>
            <p:ph type="body" idx="3"/>
          </p:nvPr>
        </p:nvSpPr>
        <p:spPr>
          <a:xfrm>
            <a:off x="1260512" y="6590153"/>
            <a:ext cx="1635088" cy="1198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0"/>
              </a:spcBef>
              <a:spcAft>
                <a:spcPts val="0"/>
              </a:spcAft>
              <a:buClr>
                <a:srgbClr val="F7F9FF"/>
              </a:buClr>
              <a:buSzPts val="7000"/>
              <a:buFont typeface="Lato Black"/>
              <a:buNone/>
              <a:defRPr sz="7000" b="0" i="0" u="none" strike="noStrike" cap="none">
                <a:solidFill>
                  <a:srgbClr val="F7F9FF"/>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10" name="Google Shape;310;p39"/>
          <p:cNvSpPr txBox="1">
            <a:spLocks noGrp="1"/>
          </p:cNvSpPr>
          <p:nvPr>
            <p:ph type="body" idx="4"/>
          </p:nvPr>
        </p:nvSpPr>
        <p:spPr>
          <a:xfrm>
            <a:off x="6950112" y="6590153"/>
            <a:ext cx="1850988" cy="1198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0"/>
              </a:spcBef>
              <a:spcAft>
                <a:spcPts val="0"/>
              </a:spcAft>
              <a:buClr>
                <a:srgbClr val="F7F9FF"/>
              </a:buClr>
              <a:buSzPts val="7000"/>
              <a:buFont typeface="Lato Black"/>
              <a:buNone/>
              <a:defRPr sz="7000" b="0" i="0" u="none" strike="noStrike" cap="none">
                <a:solidFill>
                  <a:srgbClr val="F7F9FF"/>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11" name="Google Shape;311;p39"/>
          <p:cNvSpPr txBox="1">
            <a:spLocks noGrp="1"/>
          </p:cNvSpPr>
          <p:nvPr>
            <p:ph type="body" idx="5"/>
          </p:nvPr>
        </p:nvSpPr>
        <p:spPr>
          <a:xfrm>
            <a:off x="12639712" y="6590153"/>
            <a:ext cx="1952588" cy="1198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0"/>
              </a:spcBef>
              <a:spcAft>
                <a:spcPts val="0"/>
              </a:spcAft>
              <a:buClr>
                <a:srgbClr val="F7F9FF"/>
              </a:buClr>
              <a:buSzPts val="7000"/>
              <a:buFont typeface="Lato Black"/>
              <a:buNone/>
              <a:defRPr sz="7000" b="0" i="0" u="none" strike="noStrike" cap="none">
                <a:solidFill>
                  <a:srgbClr val="F7F9FF"/>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12" name="Google Shape;312;p39"/>
          <p:cNvSpPr txBox="1">
            <a:spLocks noGrp="1"/>
          </p:cNvSpPr>
          <p:nvPr>
            <p:ph type="body" idx="6"/>
          </p:nvPr>
        </p:nvSpPr>
        <p:spPr>
          <a:xfrm>
            <a:off x="18329313" y="6590153"/>
            <a:ext cx="1787488" cy="1198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0"/>
              </a:spcBef>
              <a:spcAft>
                <a:spcPts val="0"/>
              </a:spcAft>
              <a:buClr>
                <a:srgbClr val="F7F9FF"/>
              </a:buClr>
              <a:buSzPts val="7000"/>
              <a:buFont typeface="Lato Black"/>
              <a:buNone/>
              <a:defRPr sz="7000" b="0" i="0" u="none" strike="noStrike" cap="none">
                <a:solidFill>
                  <a:srgbClr val="F7F9FF"/>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13" name="Google Shape;313;p39"/>
          <p:cNvSpPr txBox="1">
            <a:spLocks noGrp="1"/>
          </p:cNvSpPr>
          <p:nvPr>
            <p:ph type="body" idx="7"/>
          </p:nvPr>
        </p:nvSpPr>
        <p:spPr>
          <a:xfrm>
            <a:off x="1270926" y="9682196"/>
            <a:ext cx="4996524" cy="74150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rgbClr val="505863"/>
              </a:buClr>
              <a:buSzPts val="3600"/>
              <a:buFont typeface="Lato"/>
              <a:buNone/>
              <a:defRPr sz="3600" b="0" i="0" u="none" strike="noStrike" cap="none">
                <a:solidFill>
                  <a:srgbClr val="505863"/>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14" name="Google Shape;314;p39"/>
          <p:cNvSpPr txBox="1">
            <a:spLocks noGrp="1"/>
          </p:cNvSpPr>
          <p:nvPr>
            <p:ph type="body" idx="8"/>
          </p:nvPr>
        </p:nvSpPr>
        <p:spPr>
          <a:xfrm>
            <a:off x="1270926" y="10502822"/>
            <a:ext cx="4996524" cy="11781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rgbClr val="9AA2AC"/>
              </a:buClr>
              <a:buSzPts val="1800"/>
              <a:buFont typeface="Lato"/>
              <a:buNone/>
              <a:defRPr sz="1800" b="0" i="0" u="none" strike="noStrike" cap="none">
                <a:solidFill>
                  <a:srgbClr val="9AA2AC"/>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15" name="Google Shape;315;p39"/>
          <p:cNvSpPr txBox="1">
            <a:spLocks noGrp="1"/>
          </p:cNvSpPr>
          <p:nvPr>
            <p:ph type="body" idx="9"/>
          </p:nvPr>
        </p:nvSpPr>
        <p:spPr>
          <a:xfrm>
            <a:off x="6950112" y="10495202"/>
            <a:ext cx="4996524" cy="11781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rgbClr val="9AA2AC"/>
              </a:buClr>
              <a:buSzPts val="1800"/>
              <a:buFont typeface="Lato"/>
              <a:buNone/>
              <a:defRPr sz="1800" b="0" i="0" u="none" strike="noStrike" cap="none">
                <a:solidFill>
                  <a:srgbClr val="9AA2AC"/>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16" name="Google Shape;316;p39"/>
          <p:cNvSpPr txBox="1">
            <a:spLocks noGrp="1"/>
          </p:cNvSpPr>
          <p:nvPr>
            <p:ph type="body" idx="13"/>
          </p:nvPr>
        </p:nvSpPr>
        <p:spPr>
          <a:xfrm>
            <a:off x="12629298" y="9681245"/>
            <a:ext cx="4996524" cy="74150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rgbClr val="505863"/>
              </a:buClr>
              <a:buSzPts val="3600"/>
              <a:buFont typeface="Lato"/>
              <a:buNone/>
              <a:defRPr sz="3600" b="0" i="0" u="none" strike="noStrike" cap="none">
                <a:solidFill>
                  <a:srgbClr val="505863"/>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17" name="Google Shape;317;p39"/>
          <p:cNvSpPr txBox="1">
            <a:spLocks noGrp="1"/>
          </p:cNvSpPr>
          <p:nvPr>
            <p:ph type="body" idx="14"/>
          </p:nvPr>
        </p:nvSpPr>
        <p:spPr>
          <a:xfrm>
            <a:off x="12629298" y="10501871"/>
            <a:ext cx="4996524" cy="11781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rgbClr val="9AA2AC"/>
              </a:buClr>
              <a:buSzPts val="1800"/>
              <a:buFont typeface="Lato"/>
              <a:buNone/>
              <a:defRPr sz="1800" b="0" i="0" u="none" strike="noStrike" cap="none">
                <a:solidFill>
                  <a:srgbClr val="9AA2AC"/>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18" name="Google Shape;318;p39"/>
          <p:cNvSpPr txBox="1">
            <a:spLocks noGrp="1"/>
          </p:cNvSpPr>
          <p:nvPr>
            <p:ph type="body" idx="15"/>
          </p:nvPr>
        </p:nvSpPr>
        <p:spPr>
          <a:xfrm>
            <a:off x="18308484" y="9678388"/>
            <a:ext cx="4996524" cy="74150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rgbClr val="505863"/>
              </a:buClr>
              <a:buSzPts val="3600"/>
              <a:buFont typeface="Lato"/>
              <a:buNone/>
              <a:defRPr sz="3600" b="0" i="0" u="none" strike="noStrike" cap="none">
                <a:solidFill>
                  <a:srgbClr val="505863"/>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19" name="Google Shape;319;p39"/>
          <p:cNvSpPr txBox="1">
            <a:spLocks noGrp="1"/>
          </p:cNvSpPr>
          <p:nvPr>
            <p:ph type="body" idx="16"/>
          </p:nvPr>
        </p:nvSpPr>
        <p:spPr>
          <a:xfrm>
            <a:off x="18308484" y="10499014"/>
            <a:ext cx="4996524" cy="11781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rgbClr val="9AA2AC"/>
              </a:buClr>
              <a:buSzPts val="1800"/>
              <a:buFont typeface="Lato"/>
              <a:buNone/>
              <a:defRPr sz="1800" b="0" i="0" u="none" strike="noStrike" cap="none">
                <a:solidFill>
                  <a:srgbClr val="9AA2AC"/>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20" name="Google Shape;320;p39"/>
          <p:cNvSpPr txBox="1">
            <a:spLocks noGrp="1"/>
          </p:cNvSpPr>
          <p:nvPr>
            <p:ph type="body" idx="17"/>
          </p:nvPr>
        </p:nvSpPr>
        <p:spPr>
          <a:xfrm>
            <a:off x="6950112" y="9674576"/>
            <a:ext cx="4996524" cy="74150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rgbClr val="505863"/>
              </a:buClr>
              <a:buSzPts val="3600"/>
              <a:buFont typeface="Lato"/>
              <a:buNone/>
              <a:defRPr sz="3600" b="0" i="0" u="none" strike="noStrike" cap="none">
                <a:solidFill>
                  <a:srgbClr val="505863"/>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21" name="Google Shape;321;p39"/>
          <p:cNvSpPr txBox="1">
            <a:spLocks noGrp="1"/>
          </p:cNvSpPr>
          <p:nvPr>
            <p:ph type="body" idx="18"/>
          </p:nvPr>
        </p:nvSpPr>
        <p:spPr>
          <a:xfrm>
            <a:off x="1270926" y="2040094"/>
            <a:ext cx="5812045" cy="1198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0"/>
              </a:spcBef>
              <a:spcAft>
                <a:spcPts val="0"/>
              </a:spcAft>
              <a:buClr>
                <a:srgbClr val="F7F9FF"/>
              </a:buClr>
              <a:buSzPts val="7000"/>
              <a:buFont typeface="Lato Black"/>
              <a:buNone/>
              <a:defRPr sz="7000" b="0" i="0" u="none" strike="noStrike" cap="none">
                <a:solidFill>
                  <a:srgbClr val="F7F9FF"/>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22" name="Google Shape;322;p39"/>
          <p:cNvSpPr txBox="1">
            <a:spLocks noGrp="1"/>
          </p:cNvSpPr>
          <p:nvPr>
            <p:ph type="body" idx="19"/>
          </p:nvPr>
        </p:nvSpPr>
        <p:spPr>
          <a:xfrm>
            <a:off x="1270926" y="3310988"/>
            <a:ext cx="5812045" cy="4558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0"/>
              </a:spcBef>
              <a:spcAft>
                <a:spcPts val="0"/>
              </a:spcAft>
              <a:buClr>
                <a:srgbClr val="F7F9FF"/>
              </a:buClr>
              <a:buSzPts val="1800"/>
              <a:buFont typeface="Lato"/>
              <a:buNone/>
              <a:defRPr sz="1800" b="0" i="0" u="none" strike="noStrike" cap="none">
                <a:solidFill>
                  <a:srgbClr val="F7F9FF"/>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23" name="Google Shape;323;p39"/>
          <p:cNvSpPr txBox="1">
            <a:spLocks noGrp="1"/>
          </p:cNvSpPr>
          <p:nvPr>
            <p:ph type="body" idx="20"/>
          </p:nvPr>
        </p:nvSpPr>
        <p:spPr>
          <a:xfrm>
            <a:off x="1270926" y="9061733"/>
            <a:ext cx="2082763" cy="37277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rgbClr val="505863"/>
              </a:buClr>
              <a:buSzPts val="1800"/>
              <a:buFont typeface="Lato Black"/>
              <a:buNone/>
              <a:defRPr sz="1800" b="0" i="0" u="none" strike="noStrike" cap="none">
                <a:solidFill>
                  <a:srgbClr val="505863"/>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24" name="Google Shape;324;p39"/>
          <p:cNvSpPr txBox="1">
            <a:spLocks noGrp="1"/>
          </p:cNvSpPr>
          <p:nvPr>
            <p:ph type="body" idx="21"/>
          </p:nvPr>
        </p:nvSpPr>
        <p:spPr>
          <a:xfrm>
            <a:off x="6960526" y="9057691"/>
            <a:ext cx="2082763" cy="37277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rgbClr val="505863"/>
              </a:buClr>
              <a:buSzPts val="1800"/>
              <a:buFont typeface="Lato Black"/>
              <a:buNone/>
              <a:defRPr sz="1800" b="0" i="0" u="none" strike="noStrike" cap="none">
                <a:solidFill>
                  <a:srgbClr val="505863"/>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25" name="Google Shape;325;p39"/>
          <p:cNvSpPr txBox="1">
            <a:spLocks noGrp="1"/>
          </p:cNvSpPr>
          <p:nvPr>
            <p:ph type="body" idx="22"/>
          </p:nvPr>
        </p:nvSpPr>
        <p:spPr>
          <a:xfrm>
            <a:off x="12650126" y="9059999"/>
            <a:ext cx="2082763" cy="37277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rgbClr val="505863"/>
              </a:buClr>
              <a:buSzPts val="1800"/>
              <a:buFont typeface="Lato Black"/>
              <a:buNone/>
              <a:defRPr sz="1800" b="0" i="0" u="none" strike="noStrike" cap="none">
                <a:solidFill>
                  <a:srgbClr val="505863"/>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26" name="Google Shape;326;p39"/>
          <p:cNvSpPr txBox="1">
            <a:spLocks noGrp="1"/>
          </p:cNvSpPr>
          <p:nvPr>
            <p:ph type="body" idx="23"/>
          </p:nvPr>
        </p:nvSpPr>
        <p:spPr>
          <a:xfrm>
            <a:off x="18339727" y="9057545"/>
            <a:ext cx="2082763" cy="37277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rgbClr val="505863"/>
              </a:buClr>
              <a:buSzPts val="1800"/>
              <a:buFont typeface="Lato Black"/>
              <a:buNone/>
              <a:defRPr sz="1800" b="0" i="0" u="none" strike="noStrike" cap="none">
                <a:solidFill>
                  <a:srgbClr val="505863"/>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Main Slide 02">
  <p:cSld name="1_Main Slide 02">
    <p:spTree>
      <p:nvGrpSpPr>
        <p:cNvPr id="1" name="Shape 11"/>
        <p:cNvGrpSpPr/>
        <p:nvPr/>
      </p:nvGrpSpPr>
      <p:grpSpPr>
        <a:xfrm>
          <a:off x="0" y="0"/>
          <a:ext cx="0" cy="0"/>
          <a:chOff x="0" y="0"/>
          <a:chExt cx="0" cy="0"/>
        </a:xfrm>
      </p:grpSpPr>
      <p:sp>
        <p:nvSpPr>
          <p:cNvPr id="12" name="Google Shape;12;p13"/>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13" name="Google Shape;13;p13"/>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4" name="Google Shape;14;p13"/>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5" name="Google Shape;15;p13"/>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16" name="Google Shape;16;p13"/>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17" name="Google Shape;17;p13"/>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18" name="Google Shape;18;p13"/>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19" name="Google Shape;19;p13"/>
          <p:cNvSpPr>
            <a:spLocks noGrp="1"/>
          </p:cNvSpPr>
          <p:nvPr>
            <p:ph type="pic" idx="2"/>
          </p:nvPr>
        </p:nvSpPr>
        <p:spPr>
          <a:xfrm>
            <a:off x="0" y="4826859"/>
            <a:ext cx="24384001" cy="8889207"/>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2_Main Slide 02">
  <p:cSld name="22_Main Slide 02">
    <p:spTree>
      <p:nvGrpSpPr>
        <p:cNvPr id="1" name="Shape 327"/>
        <p:cNvGrpSpPr/>
        <p:nvPr/>
      </p:nvGrpSpPr>
      <p:grpSpPr>
        <a:xfrm>
          <a:off x="0" y="0"/>
          <a:ext cx="0" cy="0"/>
          <a:chOff x="0" y="0"/>
          <a:chExt cx="0" cy="0"/>
        </a:xfrm>
      </p:grpSpPr>
      <p:sp>
        <p:nvSpPr>
          <p:cNvPr id="328" name="Google Shape;328;p40"/>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329" name="Google Shape;329;p40"/>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330" name="Google Shape;330;p40"/>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331" name="Google Shape;331;p40"/>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332" name="Google Shape;332;p40"/>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333" name="Google Shape;333;p40"/>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334" name="Google Shape;334;p40"/>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335" name="Google Shape;335;p40"/>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336" name="Google Shape;336;p40"/>
          <p:cNvSpPr>
            <a:spLocks noGrp="1"/>
          </p:cNvSpPr>
          <p:nvPr>
            <p:ph type="pic" idx="2"/>
          </p:nvPr>
        </p:nvSpPr>
        <p:spPr>
          <a:xfrm>
            <a:off x="-1" y="6857999"/>
            <a:ext cx="12192000" cy="6858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37" name="Google Shape;337;p40"/>
          <p:cNvSpPr>
            <a:spLocks noGrp="1"/>
          </p:cNvSpPr>
          <p:nvPr>
            <p:ph type="pic" idx="3"/>
          </p:nvPr>
        </p:nvSpPr>
        <p:spPr>
          <a:xfrm>
            <a:off x="12192000" y="6857999"/>
            <a:ext cx="6096000" cy="6858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38" name="Google Shape;338;p40"/>
          <p:cNvSpPr>
            <a:spLocks noGrp="1"/>
          </p:cNvSpPr>
          <p:nvPr>
            <p:ph type="pic" idx="4"/>
          </p:nvPr>
        </p:nvSpPr>
        <p:spPr>
          <a:xfrm>
            <a:off x="18288000" y="6857999"/>
            <a:ext cx="6096000" cy="6858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5_Main Slide 02">
  <p:cSld name="25_Main Slide 02">
    <p:spTree>
      <p:nvGrpSpPr>
        <p:cNvPr id="1" name="Shape 339"/>
        <p:cNvGrpSpPr/>
        <p:nvPr/>
      </p:nvGrpSpPr>
      <p:grpSpPr>
        <a:xfrm>
          <a:off x="0" y="0"/>
          <a:ext cx="0" cy="0"/>
          <a:chOff x="0" y="0"/>
          <a:chExt cx="0" cy="0"/>
        </a:xfrm>
      </p:grpSpPr>
      <p:sp>
        <p:nvSpPr>
          <p:cNvPr id="340" name="Google Shape;340;p41"/>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341" name="Google Shape;341;p41"/>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342" name="Google Shape;342;p41"/>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343" name="Google Shape;343;p41"/>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344" name="Google Shape;344;p41"/>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345" name="Google Shape;345;p41"/>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346" name="Google Shape;346;p41"/>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347" name="Google Shape;347;p41"/>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348" name="Google Shape;348;p41"/>
          <p:cNvSpPr>
            <a:spLocks noGrp="1"/>
          </p:cNvSpPr>
          <p:nvPr>
            <p:ph type="pic" idx="2"/>
          </p:nvPr>
        </p:nvSpPr>
        <p:spPr>
          <a:xfrm>
            <a:off x="-1" y="6857999"/>
            <a:ext cx="12192000" cy="6858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49" name="Google Shape;349;p41"/>
          <p:cNvSpPr>
            <a:spLocks noGrp="1"/>
          </p:cNvSpPr>
          <p:nvPr>
            <p:ph type="pic" idx="3"/>
          </p:nvPr>
        </p:nvSpPr>
        <p:spPr>
          <a:xfrm>
            <a:off x="12192000" y="6857999"/>
            <a:ext cx="6096000" cy="6858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50" name="Google Shape;350;p41"/>
          <p:cNvSpPr>
            <a:spLocks noGrp="1"/>
          </p:cNvSpPr>
          <p:nvPr>
            <p:ph type="pic" idx="4"/>
          </p:nvPr>
        </p:nvSpPr>
        <p:spPr>
          <a:xfrm>
            <a:off x="18288000" y="6857999"/>
            <a:ext cx="6096000" cy="6858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51" name="Google Shape;351;p41"/>
          <p:cNvSpPr txBox="1">
            <a:spLocks noGrp="1"/>
          </p:cNvSpPr>
          <p:nvPr>
            <p:ph type="body" idx="1"/>
          </p:nvPr>
        </p:nvSpPr>
        <p:spPr>
          <a:xfrm>
            <a:off x="1270926" y="2036868"/>
            <a:ext cx="7466674" cy="1198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0"/>
              </a:spcBef>
              <a:spcAft>
                <a:spcPts val="0"/>
              </a:spcAft>
              <a:buClr>
                <a:srgbClr val="2C2E3C"/>
              </a:buClr>
              <a:buSzPts val="7000"/>
              <a:buFont typeface="Lato Black"/>
              <a:buNone/>
              <a:defRPr sz="7000" b="0" i="0" u="none" strike="noStrike" cap="none">
                <a:solidFill>
                  <a:srgbClr val="2C2E3C"/>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4_Main Slide 02">
  <p:cSld name="24_Main Slide 02">
    <p:spTree>
      <p:nvGrpSpPr>
        <p:cNvPr id="1" name="Shape 352"/>
        <p:cNvGrpSpPr/>
        <p:nvPr/>
      </p:nvGrpSpPr>
      <p:grpSpPr>
        <a:xfrm>
          <a:off x="0" y="0"/>
          <a:ext cx="0" cy="0"/>
          <a:chOff x="0" y="0"/>
          <a:chExt cx="0" cy="0"/>
        </a:xfrm>
      </p:grpSpPr>
      <p:sp>
        <p:nvSpPr>
          <p:cNvPr id="353" name="Google Shape;353;p42"/>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354" name="Google Shape;354;p42"/>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355" name="Google Shape;355;p42"/>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356" name="Google Shape;356;p42"/>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357" name="Google Shape;357;p42"/>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358" name="Google Shape;358;p42"/>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359" name="Google Shape;359;p42"/>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360" name="Google Shape;360;p42"/>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361" name="Google Shape;361;p42"/>
          <p:cNvSpPr>
            <a:spLocks noGrp="1"/>
          </p:cNvSpPr>
          <p:nvPr>
            <p:ph type="pic" idx="2"/>
          </p:nvPr>
        </p:nvSpPr>
        <p:spPr>
          <a:xfrm>
            <a:off x="2038006" y="4317999"/>
            <a:ext cx="5073995" cy="5080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62" name="Google Shape;362;p42"/>
          <p:cNvSpPr>
            <a:spLocks noGrp="1"/>
          </p:cNvSpPr>
          <p:nvPr>
            <p:ph type="pic" idx="3"/>
          </p:nvPr>
        </p:nvSpPr>
        <p:spPr>
          <a:xfrm>
            <a:off x="7111218" y="4317999"/>
            <a:ext cx="5073995" cy="5080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63" name="Google Shape;363;p42"/>
          <p:cNvSpPr>
            <a:spLocks noGrp="1"/>
          </p:cNvSpPr>
          <p:nvPr>
            <p:ph type="pic" idx="4"/>
          </p:nvPr>
        </p:nvSpPr>
        <p:spPr>
          <a:xfrm>
            <a:off x="12184431" y="4317999"/>
            <a:ext cx="5073995" cy="5080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64" name="Google Shape;364;p42"/>
          <p:cNvSpPr>
            <a:spLocks noGrp="1"/>
          </p:cNvSpPr>
          <p:nvPr>
            <p:ph type="pic" idx="5"/>
          </p:nvPr>
        </p:nvSpPr>
        <p:spPr>
          <a:xfrm>
            <a:off x="17257644" y="4317999"/>
            <a:ext cx="5073996" cy="5080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7_Main Slide 02">
  <p:cSld name="27_Main Slide 02">
    <p:spTree>
      <p:nvGrpSpPr>
        <p:cNvPr id="1" name="Shape 365"/>
        <p:cNvGrpSpPr/>
        <p:nvPr/>
      </p:nvGrpSpPr>
      <p:grpSpPr>
        <a:xfrm>
          <a:off x="0" y="0"/>
          <a:ext cx="0" cy="0"/>
          <a:chOff x="0" y="0"/>
          <a:chExt cx="0" cy="0"/>
        </a:xfrm>
      </p:grpSpPr>
      <p:sp>
        <p:nvSpPr>
          <p:cNvPr id="366" name="Google Shape;366;p43"/>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367" name="Google Shape;367;p43"/>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368" name="Google Shape;368;p43"/>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369" name="Google Shape;369;p43"/>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370" name="Google Shape;370;p43"/>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371" name="Google Shape;371;p43"/>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372" name="Google Shape;372;p43"/>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373" name="Google Shape;373;p43"/>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374" name="Google Shape;374;p43"/>
          <p:cNvSpPr/>
          <p:nvPr/>
        </p:nvSpPr>
        <p:spPr>
          <a:xfrm>
            <a:off x="926" y="-1"/>
            <a:ext cx="24382147" cy="6858001"/>
          </a:xfrm>
          <a:prstGeom prst="rect">
            <a:avLst/>
          </a:prstGeom>
          <a:solidFill>
            <a:srgbClr val="1E1F2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Candara"/>
              <a:buNone/>
            </a:pPr>
            <a:endParaRPr sz="3000" b="1" i="0" u="none" strike="noStrike" cap="none">
              <a:solidFill>
                <a:srgbClr val="000000"/>
              </a:solidFill>
              <a:latin typeface="Helvetica Neue"/>
              <a:ea typeface="Helvetica Neue"/>
              <a:cs typeface="Helvetica Neue"/>
              <a:sym typeface="Helvetica Neue"/>
            </a:endParaRPr>
          </a:p>
        </p:txBody>
      </p:sp>
      <p:sp>
        <p:nvSpPr>
          <p:cNvPr id="375" name="Google Shape;375;p43"/>
          <p:cNvSpPr txBox="1">
            <a:spLocks noGrp="1"/>
          </p:cNvSpPr>
          <p:nvPr>
            <p:ph type="body" idx="1"/>
          </p:nvPr>
        </p:nvSpPr>
        <p:spPr>
          <a:xfrm>
            <a:off x="7865681" y="2040775"/>
            <a:ext cx="8652638" cy="122969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0000"/>
              </a:lnSpc>
              <a:spcBef>
                <a:spcPts val="0"/>
              </a:spcBef>
              <a:spcAft>
                <a:spcPts val="0"/>
              </a:spcAft>
              <a:buClr>
                <a:srgbClr val="F7F9FF"/>
              </a:buClr>
              <a:buSzPts val="7000"/>
              <a:buFont typeface="Lato Black"/>
              <a:buNone/>
              <a:defRPr sz="7000" b="0" i="0" u="none" strike="noStrike" cap="none">
                <a:solidFill>
                  <a:srgbClr val="F7F9FF"/>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76" name="Google Shape;376;p43"/>
          <p:cNvSpPr>
            <a:spLocks noGrp="1"/>
          </p:cNvSpPr>
          <p:nvPr>
            <p:ph type="pic" idx="2"/>
          </p:nvPr>
        </p:nvSpPr>
        <p:spPr>
          <a:xfrm>
            <a:off x="2038006" y="4317999"/>
            <a:ext cx="5073995" cy="5080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77" name="Google Shape;377;p43"/>
          <p:cNvSpPr>
            <a:spLocks noGrp="1"/>
          </p:cNvSpPr>
          <p:nvPr>
            <p:ph type="pic" idx="3"/>
          </p:nvPr>
        </p:nvSpPr>
        <p:spPr>
          <a:xfrm>
            <a:off x="7111218" y="4317999"/>
            <a:ext cx="5073995" cy="5080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78" name="Google Shape;378;p43"/>
          <p:cNvSpPr>
            <a:spLocks noGrp="1"/>
          </p:cNvSpPr>
          <p:nvPr>
            <p:ph type="pic" idx="4"/>
          </p:nvPr>
        </p:nvSpPr>
        <p:spPr>
          <a:xfrm>
            <a:off x="12184431" y="4317999"/>
            <a:ext cx="5073995" cy="5080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79" name="Google Shape;379;p43"/>
          <p:cNvSpPr>
            <a:spLocks noGrp="1"/>
          </p:cNvSpPr>
          <p:nvPr>
            <p:ph type="pic" idx="5"/>
          </p:nvPr>
        </p:nvSpPr>
        <p:spPr>
          <a:xfrm>
            <a:off x="17257644" y="4317999"/>
            <a:ext cx="5073996" cy="5080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57_Main Slide 01">
  <p:cSld name="57_Main Slide 01">
    <p:spTree>
      <p:nvGrpSpPr>
        <p:cNvPr id="1" name="Shape 380"/>
        <p:cNvGrpSpPr/>
        <p:nvPr/>
      </p:nvGrpSpPr>
      <p:grpSpPr>
        <a:xfrm>
          <a:off x="0" y="0"/>
          <a:ext cx="0" cy="0"/>
          <a:chOff x="0" y="0"/>
          <a:chExt cx="0" cy="0"/>
        </a:xfrm>
      </p:grpSpPr>
      <p:sp>
        <p:nvSpPr>
          <p:cNvPr id="381" name="Google Shape;381;p44"/>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382" name="Google Shape;382;p44"/>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383" name="Google Shape;383;p44"/>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384" name="Google Shape;384;p44"/>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385" name="Google Shape;385;p44"/>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386" name="Google Shape;386;p44"/>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387" name="Google Shape;387;p44"/>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388" name="Google Shape;388;p44"/>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389" name="Google Shape;389;p44"/>
          <p:cNvSpPr>
            <a:spLocks noGrp="1"/>
          </p:cNvSpPr>
          <p:nvPr>
            <p:ph type="pic" idx="2"/>
          </p:nvPr>
        </p:nvSpPr>
        <p:spPr>
          <a:xfrm>
            <a:off x="-2779" y="2033321"/>
            <a:ext cx="24385852" cy="9662056"/>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_Main Slide 01">
  <p:cSld name="3_Main Slide 01">
    <p:spTree>
      <p:nvGrpSpPr>
        <p:cNvPr id="1" name="Shape 390"/>
        <p:cNvGrpSpPr/>
        <p:nvPr/>
      </p:nvGrpSpPr>
      <p:grpSpPr>
        <a:xfrm>
          <a:off x="0" y="0"/>
          <a:ext cx="0" cy="0"/>
          <a:chOff x="0" y="0"/>
          <a:chExt cx="0" cy="0"/>
        </a:xfrm>
      </p:grpSpPr>
      <p:sp>
        <p:nvSpPr>
          <p:cNvPr id="391" name="Google Shape;391;p45"/>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392" name="Google Shape;392;p45"/>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393" name="Google Shape;393;p45"/>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394" name="Google Shape;394;p45"/>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395" name="Google Shape;395;p45"/>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396" name="Google Shape;396;p45"/>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397" name="Google Shape;397;p45"/>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398" name="Google Shape;398;p45"/>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399" name="Google Shape;399;p45"/>
          <p:cNvSpPr>
            <a:spLocks noGrp="1"/>
          </p:cNvSpPr>
          <p:nvPr>
            <p:ph type="pic" idx="2"/>
          </p:nvPr>
        </p:nvSpPr>
        <p:spPr>
          <a:xfrm>
            <a:off x="-2779" y="2033321"/>
            <a:ext cx="24385852" cy="9662056"/>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400" name="Google Shape;400;p45"/>
          <p:cNvSpPr txBox="1">
            <a:spLocks noGrp="1"/>
          </p:cNvSpPr>
          <p:nvPr>
            <p:ph type="body" idx="1"/>
          </p:nvPr>
        </p:nvSpPr>
        <p:spPr>
          <a:xfrm>
            <a:off x="-2779" y="2033322"/>
            <a:ext cx="24385852" cy="9662056"/>
          </a:xfrm>
          <a:prstGeom prst="rect">
            <a:avLst/>
          </a:prstGeom>
          <a:solidFill>
            <a:srgbClr val="1E1F28">
              <a:alpha val="89019"/>
            </a:srgbClr>
          </a:solidFill>
          <a:ln>
            <a:noFill/>
          </a:ln>
        </p:spPr>
        <p:txBody>
          <a:bodyPr spcFirstLastPara="1" wrap="square" lIns="0" tIns="0" rIns="0" bIns="0" anchor="b" anchorCtr="0">
            <a:noAutofit/>
          </a:bodyPr>
          <a:lstStyle>
            <a:lvl1pPr marL="457200" marR="0" lvl="0" indent="-236537" algn="l" rtl="0">
              <a:lnSpc>
                <a:spcPct val="100000"/>
              </a:lnSpc>
              <a:spcBef>
                <a:spcPts val="5900"/>
              </a:spcBef>
              <a:spcAft>
                <a:spcPts val="0"/>
              </a:spcAft>
              <a:buClr>
                <a:schemeClr val="lt1"/>
              </a:buClr>
              <a:buSzPts val="125"/>
              <a:buFont typeface="Candara"/>
              <a:buChar char="•"/>
              <a:defRPr sz="100" b="0" i="0" u="none" strike="noStrike" cap="none">
                <a:solidFill>
                  <a:schemeClr val="lt1"/>
                </a:solidFill>
                <a:latin typeface="Candara"/>
                <a:ea typeface="Candara"/>
                <a:cs typeface="Candara"/>
                <a:sym typeface="Candara"/>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4_Main Slide 01">
  <p:cSld name="4_Main Slide 01">
    <p:spTree>
      <p:nvGrpSpPr>
        <p:cNvPr id="1" name="Shape 401"/>
        <p:cNvGrpSpPr/>
        <p:nvPr/>
      </p:nvGrpSpPr>
      <p:grpSpPr>
        <a:xfrm>
          <a:off x="0" y="0"/>
          <a:ext cx="0" cy="0"/>
          <a:chOff x="0" y="0"/>
          <a:chExt cx="0" cy="0"/>
        </a:xfrm>
      </p:grpSpPr>
      <p:sp>
        <p:nvSpPr>
          <p:cNvPr id="402" name="Google Shape;402;p46"/>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403" name="Google Shape;403;p46"/>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404" name="Google Shape;404;p46"/>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405" name="Google Shape;405;p46"/>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406" name="Google Shape;406;p46"/>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407" name="Google Shape;407;p46"/>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408" name="Google Shape;408;p46"/>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409" name="Google Shape;409;p46"/>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410" name="Google Shape;410;p46"/>
          <p:cNvSpPr>
            <a:spLocks noGrp="1"/>
          </p:cNvSpPr>
          <p:nvPr>
            <p:ph type="pic" idx="2"/>
          </p:nvPr>
        </p:nvSpPr>
        <p:spPr>
          <a:xfrm>
            <a:off x="12192000" y="2033322"/>
            <a:ext cx="5330824" cy="9649355"/>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411" name="Google Shape;411;p46"/>
          <p:cNvSpPr>
            <a:spLocks noGrp="1"/>
          </p:cNvSpPr>
          <p:nvPr>
            <p:ph type="pic" idx="3"/>
          </p:nvPr>
        </p:nvSpPr>
        <p:spPr>
          <a:xfrm>
            <a:off x="17782227" y="6983677"/>
            <a:ext cx="5330826" cy="4699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9_Main Slide 02">
  <p:cSld name="29_Main Slide 02">
    <p:spTree>
      <p:nvGrpSpPr>
        <p:cNvPr id="1" name="Shape 412"/>
        <p:cNvGrpSpPr/>
        <p:nvPr/>
      </p:nvGrpSpPr>
      <p:grpSpPr>
        <a:xfrm>
          <a:off x="0" y="0"/>
          <a:ext cx="0" cy="0"/>
          <a:chOff x="0" y="0"/>
          <a:chExt cx="0" cy="0"/>
        </a:xfrm>
      </p:grpSpPr>
      <p:sp>
        <p:nvSpPr>
          <p:cNvPr id="413" name="Google Shape;413;p47"/>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414" name="Google Shape;414;p47"/>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415" name="Google Shape;415;p47"/>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416" name="Google Shape;416;p47"/>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417" name="Google Shape;417;p47"/>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418" name="Google Shape;418;p47"/>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419" name="Google Shape;419;p47"/>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420" name="Google Shape;420;p47"/>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421" name="Google Shape;421;p47"/>
          <p:cNvSpPr>
            <a:spLocks noGrp="1"/>
          </p:cNvSpPr>
          <p:nvPr>
            <p:ph type="pic" idx="2"/>
          </p:nvPr>
        </p:nvSpPr>
        <p:spPr>
          <a:xfrm>
            <a:off x="-1" y="-1"/>
            <a:ext cx="12192000" cy="6858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422" name="Google Shape;422;p47"/>
          <p:cNvSpPr>
            <a:spLocks noGrp="1"/>
          </p:cNvSpPr>
          <p:nvPr>
            <p:ph type="pic" idx="3"/>
          </p:nvPr>
        </p:nvSpPr>
        <p:spPr>
          <a:xfrm>
            <a:off x="18288000" y="-1"/>
            <a:ext cx="6096000" cy="6858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423" name="Google Shape;423;p47"/>
          <p:cNvSpPr>
            <a:spLocks noGrp="1"/>
          </p:cNvSpPr>
          <p:nvPr>
            <p:ph type="pic" idx="4"/>
          </p:nvPr>
        </p:nvSpPr>
        <p:spPr>
          <a:xfrm>
            <a:off x="12192000" y="6857999"/>
            <a:ext cx="6096000" cy="6858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47_Main Slide 01">
  <p:cSld name="47_Main Slide 01">
    <p:spTree>
      <p:nvGrpSpPr>
        <p:cNvPr id="1" name="Shape 424"/>
        <p:cNvGrpSpPr/>
        <p:nvPr/>
      </p:nvGrpSpPr>
      <p:grpSpPr>
        <a:xfrm>
          <a:off x="0" y="0"/>
          <a:ext cx="0" cy="0"/>
          <a:chOff x="0" y="0"/>
          <a:chExt cx="0" cy="0"/>
        </a:xfrm>
      </p:grpSpPr>
      <p:sp>
        <p:nvSpPr>
          <p:cNvPr id="425" name="Google Shape;425;p48"/>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426" name="Google Shape;426;p48"/>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427" name="Google Shape;427;p48"/>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428" name="Google Shape;428;p48"/>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429" name="Google Shape;429;p48"/>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430" name="Google Shape;430;p48"/>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431" name="Google Shape;431;p48"/>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432" name="Google Shape;432;p48"/>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433" name="Google Shape;433;p48"/>
          <p:cNvSpPr>
            <a:spLocks noGrp="1"/>
          </p:cNvSpPr>
          <p:nvPr>
            <p:ph type="pic" idx="2"/>
          </p:nvPr>
        </p:nvSpPr>
        <p:spPr>
          <a:xfrm>
            <a:off x="-2779" y="2033322"/>
            <a:ext cx="24385852" cy="9649354"/>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5_Main Slide 01">
  <p:cSld name="5_Main Slide 01">
    <p:spTree>
      <p:nvGrpSpPr>
        <p:cNvPr id="1" name="Shape 434"/>
        <p:cNvGrpSpPr/>
        <p:nvPr/>
      </p:nvGrpSpPr>
      <p:grpSpPr>
        <a:xfrm>
          <a:off x="0" y="0"/>
          <a:ext cx="0" cy="0"/>
          <a:chOff x="0" y="0"/>
          <a:chExt cx="0" cy="0"/>
        </a:xfrm>
      </p:grpSpPr>
      <p:sp>
        <p:nvSpPr>
          <p:cNvPr id="435" name="Google Shape;435;p49"/>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436" name="Google Shape;436;p49"/>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437" name="Google Shape;437;p49"/>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438" name="Google Shape;438;p49"/>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439" name="Google Shape;439;p49"/>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440" name="Google Shape;440;p49"/>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441" name="Google Shape;441;p49"/>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442" name="Google Shape;442;p49"/>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443" name="Google Shape;443;p49"/>
          <p:cNvSpPr>
            <a:spLocks noGrp="1"/>
          </p:cNvSpPr>
          <p:nvPr>
            <p:ph type="pic" idx="2"/>
          </p:nvPr>
        </p:nvSpPr>
        <p:spPr>
          <a:xfrm>
            <a:off x="-2779" y="2033322"/>
            <a:ext cx="24385852" cy="9649354"/>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444" name="Google Shape;444;p49"/>
          <p:cNvSpPr txBox="1">
            <a:spLocks noGrp="1"/>
          </p:cNvSpPr>
          <p:nvPr>
            <p:ph type="body" idx="1"/>
          </p:nvPr>
        </p:nvSpPr>
        <p:spPr>
          <a:xfrm>
            <a:off x="-2779" y="2033323"/>
            <a:ext cx="24385852" cy="9649354"/>
          </a:xfrm>
          <a:prstGeom prst="rect">
            <a:avLst/>
          </a:prstGeom>
          <a:solidFill>
            <a:srgbClr val="1F2125">
              <a:alpha val="89019"/>
            </a:srgbClr>
          </a:solidFill>
          <a:ln>
            <a:noFill/>
          </a:ln>
        </p:spPr>
        <p:txBody>
          <a:bodyPr spcFirstLastPara="1" wrap="square" lIns="0" tIns="0" rIns="0" bIns="0" anchor="b" anchorCtr="0">
            <a:noAutofit/>
          </a:bodyPr>
          <a:lstStyle>
            <a:lvl1pPr marL="457200" marR="0" lvl="0" indent="-236537" algn="l" rtl="0">
              <a:lnSpc>
                <a:spcPct val="100000"/>
              </a:lnSpc>
              <a:spcBef>
                <a:spcPts val="5900"/>
              </a:spcBef>
              <a:spcAft>
                <a:spcPts val="0"/>
              </a:spcAft>
              <a:buClr>
                <a:schemeClr val="lt1"/>
              </a:buClr>
              <a:buSzPts val="125"/>
              <a:buFont typeface="Candara"/>
              <a:buChar char="•"/>
              <a:defRPr sz="100" b="0" i="0" u="none" strike="noStrike" cap="none">
                <a:solidFill>
                  <a:schemeClr val="lt1"/>
                </a:solidFill>
                <a:latin typeface="Candara"/>
                <a:ea typeface="Candara"/>
                <a:cs typeface="Candara"/>
                <a:sym typeface="Candara"/>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Main Slide 02">
  <p:cSld name="3_Main Slide 02">
    <p:spTree>
      <p:nvGrpSpPr>
        <p:cNvPr id="1" name="Shape 20"/>
        <p:cNvGrpSpPr/>
        <p:nvPr/>
      </p:nvGrpSpPr>
      <p:grpSpPr>
        <a:xfrm>
          <a:off x="0" y="0"/>
          <a:ext cx="0" cy="0"/>
          <a:chOff x="0" y="0"/>
          <a:chExt cx="0" cy="0"/>
        </a:xfrm>
      </p:grpSpPr>
      <p:sp>
        <p:nvSpPr>
          <p:cNvPr id="21" name="Google Shape;21;p14"/>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22" name="Google Shape;22;p14"/>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23" name="Google Shape;23;p14"/>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24" name="Google Shape;24;p14"/>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25" name="Google Shape;25;p14"/>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26" name="Google Shape;26;p14"/>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27" name="Google Shape;27;p14"/>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28" name="Google Shape;28;p14"/>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29" name="Google Shape;29;p14"/>
          <p:cNvSpPr>
            <a:spLocks noGrp="1"/>
          </p:cNvSpPr>
          <p:nvPr>
            <p:ph type="pic" idx="2"/>
          </p:nvPr>
        </p:nvSpPr>
        <p:spPr>
          <a:xfrm>
            <a:off x="-1" y="0"/>
            <a:ext cx="24384001" cy="6350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9_Main Slide 01">
  <p:cSld name="29_Main Slide 01">
    <p:spTree>
      <p:nvGrpSpPr>
        <p:cNvPr id="1" name="Shape 445"/>
        <p:cNvGrpSpPr/>
        <p:nvPr/>
      </p:nvGrpSpPr>
      <p:grpSpPr>
        <a:xfrm>
          <a:off x="0" y="0"/>
          <a:ext cx="0" cy="0"/>
          <a:chOff x="0" y="0"/>
          <a:chExt cx="0" cy="0"/>
        </a:xfrm>
      </p:grpSpPr>
      <p:sp>
        <p:nvSpPr>
          <p:cNvPr id="446" name="Google Shape;446;p50"/>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447" name="Google Shape;447;p50"/>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448" name="Google Shape;448;p50"/>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449" name="Google Shape;449;p50"/>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450" name="Google Shape;450;p50"/>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451" name="Google Shape;451;p50"/>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452" name="Google Shape;452;p50"/>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453" name="Google Shape;453;p50"/>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454" name="Google Shape;454;p50"/>
          <p:cNvSpPr>
            <a:spLocks noGrp="1"/>
          </p:cNvSpPr>
          <p:nvPr>
            <p:ph type="pic" idx="2"/>
          </p:nvPr>
        </p:nvSpPr>
        <p:spPr>
          <a:xfrm>
            <a:off x="38100" y="2033322"/>
            <a:ext cx="24344974" cy="9649354"/>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6_Main Slide 01">
  <p:cSld name="6_Main Slide 01">
    <p:spTree>
      <p:nvGrpSpPr>
        <p:cNvPr id="1" name="Shape 455"/>
        <p:cNvGrpSpPr/>
        <p:nvPr/>
      </p:nvGrpSpPr>
      <p:grpSpPr>
        <a:xfrm>
          <a:off x="0" y="0"/>
          <a:ext cx="0" cy="0"/>
          <a:chOff x="0" y="0"/>
          <a:chExt cx="0" cy="0"/>
        </a:xfrm>
      </p:grpSpPr>
      <p:sp>
        <p:nvSpPr>
          <p:cNvPr id="456" name="Google Shape;456;p51"/>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457" name="Google Shape;457;p51"/>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458" name="Google Shape;458;p51"/>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459" name="Google Shape;459;p51"/>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460" name="Google Shape;460;p51"/>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461" name="Google Shape;461;p51"/>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462" name="Google Shape;462;p51"/>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463" name="Google Shape;463;p51"/>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464" name="Google Shape;464;p51"/>
          <p:cNvSpPr>
            <a:spLocks noGrp="1"/>
          </p:cNvSpPr>
          <p:nvPr>
            <p:ph type="pic" idx="2"/>
          </p:nvPr>
        </p:nvSpPr>
        <p:spPr>
          <a:xfrm>
            <a:off x="38100" y="2033322"/>
            <a:ext cx="24344974" cy="9649354"/>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465" name="Google Shape;465;p51"/>
          <p:cNvSpPr txBox="1">
            <a:spLocks noGrp="1"/>
          </p:cNvSpPr>
          <p:nvPr>
            <p:ph type="body" idx="1"/>
          </p:nvPr>
        </p:nvSpPr>
        <p:spPr>
          <a:xfrm>
            <a:off x="12192000" y="2033323"/>
            <a:ext cx="12191073" cy="9649354"/>
          </a:xfrm>
          <a:prstGeom prst="rect">
            <a:avLst/>
          </a:prstGeom>
          <a:solidFill>
            <a:srgbClr val="1F2125">
              <a:alpha val="89019"/>
            </a:srgbClr>
          </a:solidFill>
          <a:ln>
            <a:noFill/>
          </a:ln>
        </p:spPr>
        <p:txBody>
          <a:bodyPr spcFirstLastPara="1" wrap="square" lIns="0" tIns="0" rIns="0" bIns="0" anchor="b" anchorCtr="0">
            <a:noAutofit/>
          </a:bodyPr>
          <a:lstStyle>
            <a:lvl1pPr marL="457200" marR="0" lvl="0" indent="-236537" algn="l" rtl="0">
              <a:lnSpc>
                <a:spcPct val="100000"/>
              </a:lnSpc>
              <a:spcBef>
                <a:spcPts val="5900"/>
              </a:spcBef>
              <a:spcAft>
                <a:spcPts val="0"/>
              </a:spcAft>
              <a:buClr>
                <a:schemeClr val="lt1"/>
              </a:buClr>
              <a:buSzPts val="125"/>
              <a:buFont typeface="Candara"/>
              <a:buChar char="•"/>
              <a:defRPr sz="100" b="0" i="0" u="none" strike="noStrike" cap="none">
                <a:solidFill>
                  <a:schemeClr val="lt1"/>
                </a:solidFill>
                <a:latin typeface="Candara"/>
                <a:ea typeface="Candara"/>
                <a:cs typeface="Candara"/>
                <a:sym typeface="Candara"/>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30_Main Slide 02">
  <p:cSld name="30_Main Slide 02">
    <p:spTree>
      <p:nvGrpSpPr>
        <p:cNvPr id="1" name="Shape 466"/>
        <p:cNvGrpSpPr/>
        <p:nvPr/>
      </p:nvGrpSpPr>
      <p:grpSpPr>
        <a:xfrm>
          <a:off x="0" y="0"/>
          <a:ext cx="0" cy="0"/>
          <a:chOff x="0" y="0"/>
          <a:chExt cx="0" cy="0"/>
        </a:xfrm>
      </p:grpSpPr>
      <p:sp>
        <p:nvSpPr>
          <p:cNvPr id="467" name="Google Shape;467;p52"/>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468" name="Google Shape;468;p52"/>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469" name="Google Shape;469;p52"/>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470" name="Google Shape;470;p52"/>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471" name="Google Shape;471;p52"/>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472" name="Google Shape;472;p52"/>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473" name="Google Shape;473;p52"/>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474" name="Google Shape;474;p52"/>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475" name="Google Shape;475;p52"/>
          <p:cNvSpPr>
            <a:spLocks noGrp="1"/>
          </p:cNvSpPr>
          <p:nvPr>
            <p:ph type="pic" idx="2"/>
          </p:nvPr>
        </p:nvSpPr>
        <p:spPr>
          <a:xfrm>
            <a:off x="-1" y="-1"/>
            <a:ext cx="12192000" cy="1371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_Main Slide 01 Dark">
  <p:cSld name="2_Main Slide 01 Dark">
    <p:spTree>
      <p:nvGrpSpPr>
        <p:cNvPr id="1" name="Shape 476"/>
        <p:cNvGrpSpPr/>
        <p:nvPr/>
      </p:nvGrpSpPr>
      <p:grpSpPr>
        <a:xfrm>
          <a:off x="0" y="0"/>
          <a:ext cx="0" cy="0"/>
          <a:chOff x="0" y="0"/>
          <a:chExt cx="0" cy="0"/>
        </a:xfrm>
      </p:grpSpPr>
      <p:sp>
        <p:nvSpPr>
          <p:cNvPr id="477" name="Google Shape;477;p53"/>
          <p:cNvSpPr txBox="1">
            <a:spLocks noGrp="1"/>
          </p:cNvSpPr>
          <p:nvPr>
            <p:ph type="body" idx="1"/>
          </p:nvPr>
        </p:nvSpPr>
        <p:spPr>
          <a:xfrm>
            <a:off x="7675686" y="5095859"/>
            <a:ext cx="9032623" cy="201467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0000"/>
              </a:lnSpc>
              <a:spcBef>
                <a:spcPts val="0"/>
              </a:spcBef>
              <a:spcAft>
                <a:spcPts val="0"/>
              </a:spcAft>
              <a:buClr>
                <a:srgbClr val="F7F9FF"/>
              </a:buClr>
              <a:buSzPts val="12000"/>
              <a:buFont typeface="Lato Black"/>
              <a:buNone/>
              <a:defRPr sz="12000" b="0" i="0" u="none" strike="noStrike" cap="none">
                <a:solidFill>
                  <a:srgbClr val="F7F9FF"/>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478" name="Google Shape;478;p53"/>
          <p:cNvSpPr txBox="1">
            <a:spLocks noGrp="1"/>
          </p:cNvSpPr>
          <p:nvPr>
            <p:ph type="body" idx="2"/>
          </p:nvPr>
        </p:nvSpPr>
        <p:spPr>
          <a:xfrm>
            <a:off x="9540234" y="7522633"/>
            <a:ext cx="5303526" cy="75268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0000"/>
              </a:lnSpc>
              <a:spcBef>
                <a:spcPts val="0"/>
              </a:spcBef>
              <a:spcAft>
                <a:spcPts val="0"/>
              </a:spcAft>
              <a:buClr>
                <a:srgbClr val="F7F9FF"/>
              </a:buClr>
              <a:buSzPts val="4000"/>
              <a:buFont typeface="Lato Black"/>
              <a:buNone/>
              <a:defRPr sz="4000" b="0" i="0" u="none" strike="noStrike" cap="none">
                <a:solidFill>
                  <a:srgbClr val="F7F9FF"/>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7_Main Slide 01">
  <p:cSld name="7_Main Slide 01">
    <p:spTree>
      <p:nvGrpSpPr>
        <p:cNvPr id="1" name="Shape 479"/>
        <p:cNvGrpSpPr/>
        <p:nvPr/>
      </p:nvGrpSpPr>
      <p:grpSpPr>
        <a:xfrm>
          <a:off x="0" y="0"/>
          <a:ext cx="0" cy="0"/>
          <a:chOff x="0" y="0"/>
          <a:chExt cx="0" cy="0"/>
        </a:xfrm>
      </p:grpSpPr>
      <p:sp>
        <p:nvSpPr>
          <p:cNvPr id="480" name="Google Shape;480;p54"/>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481" name="Google Shape;481;p54"/>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482" name="Google Shape;482;p54"/>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483" name="Google Shape;483;p54"/>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484" name="Google Shape;484;p54"/>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485" name="Google Shape;485;p54"/>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486" name="Google Shape;486;p54"/>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487" name="Google Shape;487;p54"/>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488" name="Google Shape;488;p54"/>
          <p:cNvSpPr>
            <a:spLocks noGrp="1"/>
          </p:cNvSpPr>
          <p:nvPr>
            <p:ph type="pic" idx="2"/>
          </p:nvPr>
        </p:nvSpPr>
        <p:spPr>
          <a:xfrm>
            <a:off x="7282908" y="2033322"/>
            <a:ext cx="7620001" cy="4445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489" name="Google Shape;489;p54"/>
          <p:cNvSpPr>
            <a:spLocks noGrp="1"/>
          </p:cNvSpPr>
          <p:nvPr>
            <p:ph type="pic" idx="3"/>
          </p:nvPr>
        </p:nvSpPr>
        <p:spPr>
          <a:xfrm>
            <a:off x="7282908" y="7235957"/>
            <a:ext cx="7620001" cy="4445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0_Main Slide 01">
  <p:cSld name="10_Main Slide 01">
    <p:spTree>
      <p:nvGrpSpPr>
        <p:cNvPr id="1" name="Shape 490"/>
        <p:cNvGrpSpPr/>
        <p:nvPr/>
      </p:nvGrpSpPr>
      <p:grpSpPr>
        <a:xfrm>
          <a:off x="0" y="0"/>
          <a:ext cx="0" cy="0"/>
          <a:chOff x="0" y="0"/>
          <a:chExt cx="0" cy="0"/>
        </a:xfrm>
      </p:grpSpPr>
      <p:sp>
        <p:nvSpPr>
          <p:cNvPr id="491" name="Google Shape;491;p55"/>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492" name="Google Shape;492;p55"/>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493" name="Google Shape;493;p55"/>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494" name="Google Shape;494;p55"/>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495" name="Google Shape;495;p55"/>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496" name="Google Shape;496;p55"/>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497" name="Google Shape;497;p55"/>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498" name="Google Shape;498;p55"/>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499" name="Google Shape;499;p55"/>
          <p:cNvSpPr>
            <a:spLocks noGrp="1"/>
          </p:cNvSpPr>
          <p:nvPr>
            <p:ph type="pic" idx="2"/>
          </p:nvPr>
        </p:nvSpPr>
        <p:spPr>
          <a:xfrm>
            <a:off x="7282908" y="2033322"/>
            <a:ext cx="7620001" cy="4445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500" name="Google Shape;500;p55"/>
          <p:cNvSpPr>
            <a:spLocks noGrp="1"/>
          </p:cNvSpPr>
          <p:nvPr>
            <p:ph type="pic" idx="3"/>
          </p:nvPr>
        </p:nvSpPr>
        <p:spPr>
          <a:xfrm>
            <a:off x="7282908" y="7235957"/>
            <a:ext cx="7620001" cy="4445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9_Main Slide 01">
  <p:cSld name="9_Main Slide 01">
    <p:spTree>
      <p:nvGrpSpPr>
        <p:cNvPr id="1" name="Shape 501"/>
        <p:cNvGrpSpPr/>
        <p:nvPr/>
      </p:nvGrpSpPr>
      <p:grpSpPr>
        <a:xfrm>
          <a:off x="0" y="0"/>
          <a:ext cx="0" cy="0"/>
          <a:chOff x="0" y="0"/>
          <a:chExt cx="0" cy="0"/>
        </a:xfrm>
      </p:grpSpPr>
      <p:sp>
        <p:nvSpPr>
          <p:cNvPr id="502" name="Google Shape;502;p56"/>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503" name="Google Shape;503;p56"/>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504" name="Google Shape;504;p56"/>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505" name="Google Shape;505;p56"/>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506" name="Google Shape;506;p56"/>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507" name="Google Shape;507;p56"/>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508" name="Google Shape;508;p56"/>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509" name="Google Shape;509;p56"/>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510" name="Google Shape;510;p56"/>
          <p:cNvSpPr>
            <a:spLocks noGrp="1"/>
          </p:cNvSpPr>
          <p:nvPr>
            <p:ph type="pic" idx="2"/>
          </p:nvPr>
        </p:nvSpPr>
        <p:spPr>
          <a:xfrm>
            <a:off x="6861902" y="5270499"/>
            <a:ext cx="5080001" cy="3175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511" name="Google Shape;511;p56"/>
          <p:cNvSpPr>
            <a:spLocks noGrp="1"/>
          </p:cNvSpPr>
          <p:nvPr>
            <p:ph type="pic" idx="3"/>
          </p:nvPr>
        </p:nvSpPr>
        <p:spPr>
          <a:xfrm>
            <a:off x="12445966" y="5270499"/>
            <a:ext cx="5080002" cy="3175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512" name="Google Shape;512;p56"/>
          <p:cNvSpPr>
            <a:spLocks noGrp="1"/>
          </p:cNvSpPr>
          <p:nvPr>
            <p:ph type="pic" idx="4"/>
          </p:nvPr>
        </p:nvSpPr>
        <p:spPr>
          <a:xfrm>
            <a:off x="18030031" y="5270500"/>
            <a:ext cx="5080000" cy="3175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8_Main Slide 01">
  <p:cSld name="8_Main Slide 01">
    <p:spTree>
      <p:nvGrpSpPr>
        <p:cNvPr id="1" name="Shape 513"/>
        <p:cNvGrpSpPr/>
        <p:nvPr/>
      </p:nvGrpSpPr>
      <p:grpSpPr>
        <a:xfrm>
          <a:off x="0" y="0"/>
          <a:ext cx="0" cy="0"/>
          <a:chOff x="0" y="0"/>
          <a:chExt cx="0" cy="0"/>
        </a:xfrm>
      </p:grpSpPr>
      <p:sp>
        <p:nvSpPr>
          <p:cNvPr id="514" name="Google Shape;514;p57"/>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515" name="Google Shape;515;p57"/>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516" name="Google Shape;516;p57"/>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517" name="Google Shape;517;p57"/>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518" name="Google Shape;518;p57"/>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519" name="Google Shape;519;p57"/>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520" name="Google Shape;520;p57"/>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521" name="Google Shape;521;p57"/>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522" name="Google Shape;522;p57"/>
          <p:cNvSpPr>
            <a:spLocks noGrp="1"/>
          </p:cNvSpPr>
          <p:nvPr>
            <p:ph type="pic" idx="2"/>
          </p:nvPr>
        </p:nvSpPr>
        <p:spPr>
          <a:xfrm>
            <a:off x="1270926" y="5270501"/>
            <a:ext cx="5080001" cy="3175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523" name="Google Shape;523;p57"/>
          <p:cNvSpPr>
            <a:spLocks noGrp="1"/>
          </p:cNvSpPr>
          <p:nvPr>
            <p:ph type="pic" idx="3"/>
          </p:nvPr>
        </p:nvSpPr>
        <p:spPr>
          <a:xfrm>
            <a:off x="6854990" y="5270501"/>
            <a:ext cx="5080002" cy="3175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524" name="Google Shape;524;p57"/>
          <p:cNvSpPr>
            <a:spLocks noGrp="1"/>
          </p:cNvSpPr>
          <p:nvPr>
            <p:ph type="pic" idx="4"/>
          </p:nvPr>
        </p:nvSpPr>
        <p:spPr>
          <a:xfrm>
            <a:off x="12439056" y="5270502"/>
            <a:ext cx="5080000" cy="3175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1_Main Slide 01">
  <p:cSld name="11_Main Slide 01">
    <p:spTree>
      <p:nvGrpSpPr>
        <p:cNvPr id="1" name="Shape 525"/>
        <p:cNvGrpSpPr/>
        <p:nvPr/>
      </p:nvGrpSpPr>
      <p:grpSpPr>
        <a:xfrm>
          <a:off x="0" y="0"/>
          <a:ext cx="0" cy="0"/>
          <a:chOff x="0" y="0"/>
          <a:chExt cx="0" cy="0"/>
        </a:xfrm>
      </p:grpSpPr>
      <p:sp>
        <p:nvSpPr>
          <p:cNvPr id="526" name="Google Shape;526;p58"/>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527" name="Google Shape;527;p58"/>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528" name="Google Shape;528;p58"/>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529" name="Google Shape;529;p58"/>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530" name="Google Shape;530;p58"/>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531" name="Google Shape;531;p58"/>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532" name="Google Shape;532;p58"/>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533" name="Google Shape;533;p58"/>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534" name="Google Shape;534;p58"/>
          <p:cNvSpPr>
            <a:spLocks noGrp="1"/>
          </p:cNvSpPr>
          <p:nvPr>
            <p:ph type="pic" idx="2"/>
          </p:nvPr>
        </p:nvSpPr>
        <p:spPr>
          <a:xfrm>
            <a:off x="1270926" y="6219957"/>
            <a:ext cx="5460074" cy="5461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535" name="Google Shape;535;p58"/>
          <p:cNvSpPr>
            <a:spLocks noGrp="1"/>
          </p:cNvSpPr>
          <p:nvPr>
            <p:ph type="pic" idx="3"/>
          </p:nvPr>
        </p:nvSpPr>
        <p:spPr>
          <a:xfrm>
            <a:off x="6730603" y="6219957"/>
            <a:ext cx="5460074" cy="5461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536" name="Google Shape;536;p58"/>
          <p:cNvSpPr>
            <a:spLocks noGrp="1"/>
          </p:cNvSpPr>
          <p:nvPr>
            <p:ph type="pic" idx="4"/>
          </p:nvPr>
        </p:nvSpPr>
        <p:spPr>
          <a:xfrm>
            <a:off x="12190280" y="6219957"/>
            <a:ext cx="5460076" cy="5461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537" name="Google Shape;537;p58"/>
          <p:cNvSpPr>
            <a:spLocks noGrp="1"/>
          </p:cNvSpPr>
          <p:nvPr>
            <p:ph type="pic" idx="5"/>
          </p:nvPr>
        </p:nvSpPr>
        <p:spPr>
          <a:xfrm>
            <a:off x="17649956" y="6219957"/>
            <a:ext cx="5460076" cy="5461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2_Main Slide 01">
  <p:cSld name="12_Main Slide 01">
    <p:spTree>
      <p:nvGrpSpPr>
        <p:cNvPr id="1" name="Shape 538"/>
        <p:cNvGrpSpPr/>
        <p:nvPr/>
      </p:nvGrpSpPr>
      <p:grpSpPr>
        <a:xfrm>
          <a:off x="0" y="0"/>
          <a:ext cx="0" cy="0"/>
          <a:chOff x="0" y="0"/>
          <a:chExt cx="0" cy="0"/>
        </a:xfrm>
      </p:grpSpPr>
      <p:sp>
        <p:nvSpPr>
          <p:cNvPr id="539" name="Google Shape;539;p59"/>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540" name="Google Shape;540;p59"/>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541" name="Google Shape;541;p59"/>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542" name="Google Shape;542;p59"/>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543" name="Google Shape;543;p59"/>
          <p:cNvSpPr>
            <a:spLocks noGrp="1"/>
          </p:cNvSpPr>
          <p:nvPr>
            <p:ph type="pic" idx="2"/>
          </p:nvPr>
        </p:nvSpPr>
        <p:spPr>
          <a:xfrm>
            <a:off x="-1" y="8839199"/>
            <a:ext cx="4876801" cy="48768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544" name="Google Shape;544;p59"/>
          <p:cNvSpPr>
            <a:spLocks noGrp="1"/>
          </p:cNvSpPr>
          <p:nvPr>
            <p:ph type="pic" idx="3"/>
          </p:nvPr>
        </p:nvSpPr>
        <p:spPr>
          <a:xfrm>
            <a:off x="4876800" y="8839199"/>
            <a:ext cx="4876800" cy="48768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545" name="Google Shape;545;p59"/>
          <p:cNvSpPr>
            <a:spLocks noGrp="1"/>
          </p:cNvSpPr>
          <p:nvPr>
            <p:ph type="pic" idx="4"/>
          </p:nvPr>
        </p:nvSpPr>
        <p:spPr>
          <a:xfrm>
            <a:off x="9753600" y="8839199"/>
            <a:ext cx="4876800" cy="48768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546" name="Google Shape;546;p59"/>
          <p:cNvSpPr>
            <a:spLocks noGrp="1"/>
          </p:cNvSpPr>
          <p:nvPr>
            <p:ph type="pic" idx="5"/>
          </p:nvPr>
        </p:nvSpPr>
        <p:spPr>
          <a:xfrm>
            <a:off x="14630400" y="8839199"/>
            <a:ext cx="4876800" cy="48768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547" name="Google Shape;547;p59"/>
          <p:cNvSpPr>
            <a:spLocks noGrp="1"/>
          </p:cNvSpPr>
          <p:nvPr>
            <p:ph type="pic" idx="6"/>
          </p:nvPr>
        </p:nvSpPr>
        <p:spPr>
          <a:xfrm>
            <a:off x="19132245" y="8839199"/>
            <a:ext cx="5251754" cy="48768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8_Main Slide 02">
  <p:cSld name="8_Main Slide 02">
    <p:spTree>
      <p:nvGrpSpPr>
        <p:cNvPr id="1" name="Shape 30"/>
        <p:cNvGrpSpPr/>
        <p:nvPr/>
      </p:nvGrpSpPr>
      <p:grpSpPr>
        <a:xfrm>
          <a:off x="0" y="0"/>
          <a:ext cx="0" cy="0"/>
          <a:chOff x="0" y="0"/>
          <a:chExt cx="0" cy="0"/>
        </a:xfrm>
      </p:grpSpPr>
      <p:sp>
        <p:nvSpPr>
          <p:cNvPr id="31" name="Google Shape;31;p15"/>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32" name="Google Shape;32;p15"/>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33" name="Google Shape;33;p15"/>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34" name="Google Shape;34;p15"/>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35" name="Google Shape;35;p15"/>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36" name="Google Shape;36;p15"/>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37" name="Google Shape;37;p15"/>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38" name="Google Shape;38;p15"/>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39" name="Google Shape;39;p15"/>
          <p:cNvSpPr>
            <a:spLocks noGrp="1"/>
          </p:cNvSpPr>
          <p:nvPr>
            <p:ph type="pic" idx="2"/>
          </p:nvPr>
        </p:nvSpPr>
        <p:spPr>
          <a:xfrm>
            <a:off x="17129041" y="-1"/>
            <a:ext cx="7254876" cy="13716002"/>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3_Main Slide 01">
  <p:cSld name="13_Main Slide 01">
    <p:spTree>
      <p:nvGrpSpPr>
        <p:cNvPr id="1" name="Shape 548"/>
        <p:cNvGrpSpPr/>
        <p:nvPr/>
      </p:nvGrpSpPr>
      <p:grpSpPr>
        <a:xfrm>
          <a:off x="0" y="0"/>
          <a:ext cx="0" cy="0"/>
          <a:chOff x="0" y="0"/>
          <a:chExt cx="0" cy="0"/>
        </a:xfrm>
      </p:grpSpPr>
      <p:sp>
        <p:nvSpPr>
          <p:cNvPr id="549" name="Google Shape;549;p60"/>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550" name="Google Shape;550;p60"/>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551" name="Google Shape;551;p60"/>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552" name="Google Shape;552;p60"/>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553" name="Google Shape;553;p60"/>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554" name="Google Shape;554;p60"/>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555" name="Google Shape;555;p60"/>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556" name="Google Shape;556;p60"/>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557" name="Google Shape;557;p60"/>
          <p:cNvSpPr>
            <a:spLocks noGrp="1"/>
          </p:cNvSpPr>
          <p:nvPr>
            <p:ph type="pic" idx="2"/>
          </p:nvPr>
        </p:nvSpPr>
        <p:spPr>
          <a:xfrm>
            <a:off x="0" y="2033322"/>
            <a:ext cx="6096001" cy="6096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558" name="Google Shape;558;p60"/>
          <p:cNvSpPr>
            <a:spLocks noGrp="1"/>
          </p:cNvSpPr>
          <p:nvPr>
            <p:ph type="pic" idx="3"/>
          </p:nvPr>
        </p:nvSpPr>
        <p:spPr>
          <a:xfrm>
            <a:off x="6096000" y="2033322"/>
            <a:ext cx="6096000" cy="6096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559" name="Google Shape;559;p60"/>
          <p:cNvSpPr>
            <a:spLocks noGrp="1"/>
          </p:cNvSpPr>
          <p:nvPr>
            <p:ph type="pic" idx="4"/>
          </p:nvPr>
        </p:nvSpPr>
        <p:spPr>
          <a:xfrm>
            <a:off x="12192000" y="2033322"/>
            <a:ext cx="6096000" cy="6096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560" name="Google Shape;560;p60"/>
          <p:cNvSpPr>
            <a:spLocks noGrp="1"/>
          </p:cNvSpPr>
          <p:nvPr>
            <p:ph type="pic" idx="5"/>
          </p:nvPr>
        </p:nvSpPr>
        <p:spPr>
          <a:xfrm>
            <a:off x="18288000" y="2033322"/>
            <a:ext cx="6096000" cy="6096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4_Main Slide 01">
  <p:cSld name="14_Main Slide 01">
    <p:spTree>
      <p:nvGrpSpPr>
        <p:cNvPr id="1" name="Shape 561"/>
        <p:cNvGrpSpPr/>
        <p:nvPr/>
      </p:nvGrpSpPr>
      <p:grpSpPr>
        <a:xfrm>
          <a:off x="0" y="0"/>
          <a:ext cx="0" cy="0"/>
          <a:chOff x="0" y="0"/>
          <a:chExt cx="0" cy="0"/>
        </a:xfrm>
      </p:grpSpPr>
      <p:sp>
        <p:nvSpPr>
          <p:cNvPr id="562" name="Google Shape;562;p61"/>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563" name="Google Shape;563;p61"/>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564" name="Google Shape;564;p61"/>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565" name="Google Shape;565;p61"/>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566" name="Google Shape;566;p61"/>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567" name="Google Shape;567;p61"/>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568" name="Google Shape;568;p61"/>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569" name="Google Shape;569;p61"/>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570" name="Google Shape;570;p61"/>
          <p:cNvSpPr>
            <a:spLocks noGrp="1"/>
          </p:cNvSpPr>
          <p:nvPr>
            <p:ph type="pic" idx="2"/>
          </p:nvPr>
        </p:nvSpPr>
        <p:spPr>
          <a:xfrm>
            <a:off x="1270926" y="2033321"/>
            <a:ext cx="10921207" cy="9649356"/>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5_Main Slide 01">
  <p:cSld name="15_Main Slide 01">
    <p:spTree>
      <p:nvGrpSpPr>
        <p:cNvPr id="1" name="Shape 571"/>
        <p:cNvGrpSpPr/>
        <p:nvPr/>
      </p:nvGrpSpPr>
      <p:grpSpPr>
        <a:xfrm>
          <a:off x="0" y="0"/>
          <a:ext cx="0" cy="0"/>
          <a:chOff x="0" y="0"/>
          <a:chExt cx="0" cy="0"/>
        </a:xfrm>
      </p:grpSpPr>
      <p:sp>
        <p:nvSpPr>
          <p:cNvPr id="572" name="Google Shape;572;p62"/>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573" name="Google Shape;573;p62"/>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574" name="Google Shape;574;p62"/>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575" name="Google Shape;575;p62"/>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576" name="Google Shape;576;p62"/>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577" name="Google Shape;577;p62"/>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578" name="Google Shape;578;p62"/>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579" name="Google Shape;579;p62"/>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580" name="Google Shape;580;p62"/>
          <p:cNvSpPr>
            <a:spLocks noGrp="1"/>
          </p:cNvSpPr>
          <p:nvPr>
            <p:ph type="pic" idx="2"/>
          </p:nvPr>
        </p:nvSpPr>
        <p:spPr>
          <a:xfrm>
            <a:off x="1270926" y="2032661"/>
            <a:ext cx="4826001" cy="4826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581" name="Google Shape;581;p62"/>
          <p:cNvSpPr>
            <a:spLocks noGrp="1"/>
          </p:cNvSpPr>
          <p:nvPr>
            <p:ph type="pic" idx="3"/>
          </p:nvPr>
        </p:nvSpPr>
        <p:spPr>
          <a:xfrm>
            <a:off x="6096925" y="2032661"/>
            <a:ext cx="4826001" cy="4826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582" name="Google Shape;582;p62"/>
          <p:cNvSpPr>
            <a:spLocks noGrp="1"/>
          </p:cNvSpPr>
          <p:nvPr>
            <p:ph type="pic" idx="4"/>
          </p:nvPr>
        </p:nvSpPr>
        <p:spPr>
          <a:xfrm>
            <a:off x="1270926" y="6857999"/>
            <a:ext cx="4826001" cy="482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583" name="Google Shape;583;p62"/>
          <p:cNvSpPr>
            <a:spLocks noGrp="1"/>
          </p:cNvSpPr>
          <p:nvPr>
            <p:ph type="pic" idx="5"/>
          </p:nvPr>
        </p:nvSpPr>
        <p:spPr>
          <a:xfrm>
            <a:off x="6096925" y="6857999"/>
            <a:ext cx="4826001" cy="482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6_Main Slide 01">
  <p:cSld name="16_Main Slide 01">
    <p:spTree>
      <p:nvGrpSpPr>
        <p:cNvPr id="1" name="Shape 584"/>
        <p:cNvGrpSpPr/>
        <p:nvPr/>
      </p:nvGrpSpPr>
      <p:grpSpPr>
        <a:xfrm>
          <a:off x="0" y="0"/>
          <a:ext cx="0" cy="0"/>
          <a:chOff x="0" y="0"/>
          <a:chExt cx="0" cy="0"/>
        </a:xfrm>
      </p:grpSpPr>
      <p:sp>
        <p:nvSpPr>
          <p:cNvPr id="585" name="Google Shape;585;p63"/>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586" name="Google Shape;586;p63"/>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587" name="Google Shape;587;p63"/>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588" name="Google Shape;588;p63"/>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589" name="Google Shape;589;p63"/>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590" name="Google Shape;590;p63"/>
          <p:cNvSpPr>
            <a:spLocks noGrp="1"/>
          </p:cNvSpPr>
          <p:nvPr>
            <p:ph type="pic" idx="2"/>
          </p:nvPr>
        </p:nvSpPr>
        <p:spPr>
          <a:xfrm>
            <a:off x="0" y="6857999"/>
            <a:ext cx="12192000" cy="6858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591" name="Google Shape;591;p63"/>
          <p:cNvSpPr>
            <a:spLocks noGrp="1"/>
          </p:cNvSpPr>
          <p:nvPr>
            <p:ph type="pic" idx="3"/>
          </p:nvPr>
        </p:nvSpPr>
        <p:spPr>
          <a:xfrm>
            <a:off x="12192000" y="-1"/>
            <a:ext cx="12192000" cy="6858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8_Main Slide 01">
  <p:cSld name="18_Main Slide 01">
    <p:spTree>
      <p:nvGrpSpPr>
        <p:cNvPr id="1" name="Shape 592"/>
        <p:cNvGrpSpPr/>
        <p:nvPr/>
      </p:nvGrpSpPr>
      <p:grpSpPr>
        <a:xfrm>
          <a:off x="0" y="0"/>
          <a:ext cx="0" cy="0"/>
          <a:chOff x="0" y="0"/>
          <a:chExt cx="0" cy="0"/>
        </a:xfrm>
      </p:grpSpPr>
      <p:sp>
        <p:nvSpPr>
          <p:cNvPr id="593" name="Google Shape;593;p64"/>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594" name="Google Shape;594;p64"/>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595" name="Google Shape;595;p64"/>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596" name="Google Shape;596;p64"/>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597" name="Google Shape;597;p64"/>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598" name="Google Shape;598;p64"/>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599" name="Google Shape;599;p64"/>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600" name="Google Shape;600;p64"/>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601" name="Google Shape;601;p64"/>
          <p:cNvSpPr>
            <a:spLocks noGrp="1"/>
          </p:cNvSpPr>
          <p:nvPr>
            <p:ph type="pic" idx="2"/>
          </p:nvPr>
        </p:nvSpPr>
        <p:spPr>
          <a:xfrm>
            <a:off x="1270926" y="4440766"/>
            <a:ext cx="4191001" cy="4191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602" name="Google Shape;602;p64"/>
          <p:cNvSpPr>
            <a:spLocks noGrp="1"/>
          </p:cNvSpPr>
          <p:nvPr>
            <p:ph type="pic" idx="3"/>
          </p:nvPr>
        </p:nvSpPr>
        <p:spPr>
          <a:xfrm>
            <a:off x="5682952" y="4440766"/>
            <a:ext cx="4191001" cy="4191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603" name="Google Shape;603;p64"/>
          <p:cNvSpPr>
            <a:spLocks noGrp="1"/>
          </p:cNvSpPr>
          <p:nvPr>
            <p:ph type="pic" idx="4"/>
          </p:nvPr>
        </p:nvSpPr>
        <p:spPr>
          <a:xfrm>
            <a:off x="10094978" y="4440766"/>
            <a:ext cx="4191001" cy="4191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604" name="Google Shape;604;p64"/>
          <p:cNvSpPr>
            <a:spLocks noGrp="1"/>
          </p:cNvSpPr>
          <p:nvPr>
            <p:ph type="pic" idx="5"/>
          </p:nvPr>
        </p:nvSpPr>
        <p:spPr>
          <a:xfrm>
            <a:off x="14507005" y="4440766"/>
            <a:ext cx="4191000" cy="4191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605" name="Google Shape;605;p64"/>
          <p:cNvSpPr>
            <a:spLocks noGrp="1"/>
          </p:cNvSpPr>
          <p:nvPr>
            <p:ph type="pic" idx="6"/>
          </p:nvPr>
        </p:nvSpPr>
        <p:spPr>
          <a:xfrm>
            <a:off x="18919031" y="4440766"/>
            <a:ext cx="4191000" cy="4191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7_Main Slide 01">
  <p:cSld name="17_Main Slide 01">
    <p:spTree>
      <p:nvGrpSpPr>
        <p:cNvPr id="1" name="Shape 606"/>
        <p:cNvGrpSpPr/>
        <p:nvPr/>
      </p:nvGrpSpPr>
      <p:grpSpPr>
        <a:xfrm>
          <a:off x="0" y="0"/>
          <a:ext cx="0" cy="0"/>
          <a:chOff x="0" y="0"/>
          <a:chExt cx="0" cy="0"/>
        </a:xfrm>
      </p:grpSpPr>
      <p:sp>
        <p:nvSpPr>
          <p:cNvPr id="607" name="Google Shape;607;p65"/>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608" name="Google Shape;608;p65"/>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609" name="Google Shape;609;p65"/>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610" name="Google Shape;610;p65"/>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611" name="Google Shape;611;p65"/>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612" name="Google Shape;612;p65"/>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613" name="Google Shape;613;p65"/>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614" name="Google Shape;614;p65"/>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615" name="Google Shape;615;p65"/>
          <p:cNvSpPr>
            <a:spLocks noGrp="1"/>
          </p:cNvSpPr>
          <p:nvPr>
            <p:ph type="pic" idx="2"/>
          </p:nvPr>
        </p:nvSpPr>
        <p:spPr>
          <a:xfrm>
            <a:off x="0" y="-1"/>
            <a:ext cx="12192000" cy="6860646"/>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1_Main Slide 01">
  <p:cSld name="21_Main Slide 01">
    <p:spTree>
      <p:nvGrpSpPr>
        <p:cNvPr id="1" name="Shape 616"/>
        <p:cNvGrpSpPr/>
        <p:nvPr/>
      </p:nvGrpSpPr>
      <p:grpSpPr>
        <a:xfrm>
          <a:off x="0" y="0"/>
          <a:ext cx="0" cy="0"/>
          <a:chOff x="0" y="0"/>
          <a:chExt cx="0" cy="0"/>
        </a:xfrm>
      </p:grpSpPr>
      <p:sp>
        <p:nvSpPr>
          <p:cNvPr id="617" name="Google Shape;617;p66"/>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618" name="Google Shape;618;p66"/>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619" name="Google Shape;619;p66"/>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620" name="Google Shape;620;p66"/>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621" name="Google Shape;621;p66"/>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622" name="Google Shape;622;p66"/>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623" name="Google Shape;623;p66"/>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624" name="Google Shape;624;p66"/>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625" name="Google Shape;625;p66"/>
          <p:cNvSpPr>
            <a:spLocks noGrp="1"/>
          </p:cNvSpPr>
          <p:nvPr>
            <p:ph type="pic" idx="2"/>
          </p:nvPr>
        </p:nvSpPr>
        <p:spPr>
          <a:xfrm>
            <a:off x="1283626" y="4824483"/>
            <a:ext cx="3797301" cy="3810002"/>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626" name="Google Shape;626;p66"/>
          <p:cNvSpPr>
            <a:spLocks noGrp="1"/>
          </p:cNvSpPr>
          <p:nvPr>
            <p:ph type="pic" idx="3"/>
          </p:nvPr>
        </p:nvSpPr>
        <p:spPr>
          <a:xfrm>
            <a:off x="6678741" y="4824484"/>
            <a:ext cx="3810001" cy="3810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627" name="Google Shape;627;p66"/>
          <p:cNvSpPr>
            <a:spLocks noGrp="1"/>
          </p:cNvSpPr>
          <p:nvPr>
            <p:ph type="pic" idx="4"/>
          </p:nvPr>
        </p:nvSpPr>
        <p:spPr>
          <a:xfrm>
            <a:off x="12086558" y="4824483"/>
            <a:ext cx="3810001" cy="3810002"/>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9_Main Slide 01">
  <p:cSld name="19_Main Slide 01">
    <p:spTree>
      <p:nvGrpSpPr>
        <p:cNvPr id="1" name="Shape 628"/>
        <p:cNvGrpSpPr/>
        <p:nvPr/>
      </p:nvGrpSpPr>
      <p:grpSpPr>
        <a:xfrm>
          <a:off x="0" y="0"/>
          <a:ext cx="0" cy="0"/>
          <a:chOff x="0" y="0"/>
          <a:chExt cx="0" cy="0"/>
        </a:xfrm>
      </p:grpSpPr>
      <p:sp>
        <p:nvSpPr>
          <p:cNvPr id="629" name="Google Shape;629;p67"/>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630" name="Google Shape;630;p67"/>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631" name="Google Shape;631;p67"/>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632" name="Google Shape;632;p67"/>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633" name="Google Shape;633;p67"/>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634" name="Google Shape;634;p67"/>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635" name="Google Shape;635;p67"/>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636" name="Google Shape;636;p67"/>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637" name="Google Shape;637;p67"/>
          <p:cNvSpPr>
            <a:spLocks noGrp="1"/>
          </p:cNvSpPr>
          <p:nvPr>
            <p:ph type="pic" idx="2"/>
          </p:nvPr>
        </p:nvSpPr>
        <p:spPr>
          <a:xfrm>
            <a:off x="1270926" y="2033322"/>
            <a:ext cx="10921207" cy="1168281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22_Main Slide 01">
  <p:cSld name="22_Main Slide 01">
    <p:spTree>
      <p:nvGrpSpPr>
        <p:cNvPr id="1" name="Shape 638"/>
        <p:cNvGrpSpPr/>
        <p:nvPr/>
      </p:nvGrpSpPr>
      <p:grpSpPr>
        <a:xfrm>
          <a:off x="0" y="0"/>
          <a:ext cx="0" cy="0"/>
          <a:chOff x="0" y="0"/>
          <a:chExt cx="0" cy="0"/>
        </a:xfrm>
      </p:grpSpPr>
      <p:sp>
        <p:nvSpPr>
          <p:cNvPr id="639" name="Google Shape;639;p68"/>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640" name="Google Shape;640;p68"/>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641" name="Google Shape;641;p68"/>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642" name="Google Shape;642;p68"/>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643" name="Google Shape;643;p68"/>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644" name="Google Shape;644;p68"/>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645" name="Google Shape;645;p68"/>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646" name="Google Shape;646;p68"/>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647" name="Google Shape;647;p68"/>
          <p:cNvSpPr>
            <a:spLocks noGrp="1"/>
          </p:cNvSpPr>
          <p:nvPr>
            <p:ph type="pic" idx="2"/>
          </p:nvPr>
        </p:nvSpPr>
        <p:spPr>
          <a:xfrm>
            <a:off x="1270926" y="3047999"/>
            <a:ext cx="12700001" cy="7620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20_Main Slide 01">
  <p:cSld name="20_Main Slide 01">
    <p:spTree>
      <p:nvGrpSpPr>
        <p:cNvPr id="1" name="Shape 648"/>
        <p:cNvGrpSpPr/>
        <p:nvPr/>
      </p:nvGrpSpPr>
      <p:grpSpPr>
        <a:xfrm>
          <a:off x="0" y="0"/>
          <a:ext cx="0" cy="0"/>
          <a:chOff x="0" y="0"/>
          <a:chExt cx="0" cy="0"/>
        </a:xfrm>
      </p:grpSpPr>
      <p:sp>
        <p:nvSpPr>
          <p:cNvPr id="649" name="Google Shape;649;p69"/>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650" name="Google Shape;650;p69"/>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651" name="Google Shape;651;p69"/>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652" name="Google Shape;652;p69"/>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653" name="Google Shape;653;p69"/>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654" name="Google Shape;654;p69"/>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655" name="Google Shape;655;p69"/>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656" name="Google Shape;656;p69"/>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657" name="Google Shape;657;p69"/>
          <p:cNvSpPr>
            <a:spLocks noGrp="1"/>
          </p:cNvSpPr>
          <p:nvPr>
            <p:ph type="pic" idx="2"/>
          </p:nvPr>
        </p:nvSpPr>
        <p:spPr>
          <a:xfrm>
            <a:off x="6988968" y="-1"/>
            <a:ext cx="17395032" cy="1371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0_Main Slide 01">
  <p:cSld name="50_Main Slide 01">
    <p:spTree>
      <p:nvGrpSpPr>
        <p:cNvPr id="1" name="Shape 40"/>
        <p:cNvGrpSpPr/>
        <p:nvPr/>
      </p:nvGrpSpPr>
      <p:grpSpPr>
        <a:xfrm>
          <a:off x="0" y="0"/>
          <a:ext cx="0" cy="0"/>
          <a:chOff x="0" y="0"/>
          <a:chExt cx="0" cy="0"/>
        </a:xfrm>
      </p:grpSpPr>
      <p:sp>
        <p:nvSpPr>
          <p:cNvPr id="41" name="Google Shape;41;p16"/>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42" name="Google Shape;42;p16"/>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43" name="Google Shape;43;p16"/>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44" name="Google Shape;44;p16"/>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45" name="Google Shape;45;p16"/>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46" name="Google Shape;46;p16"/>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47" name="Google Shape;47;p16"/>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48" name="Google Shape;48;p16"/>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49" name="Google Shape;49;p16"/>
          <p:cNvSpPr>
            <a:spLocks noGrp="1"/>
          </p:cNvSpPr>
          <p:nvPr>
            <p:ph type="pic" idx="2"/>
          </p:nvPr>
        </p:nvSpPr>
        <p:spPr>
          <a:xfrm>
            <a:off x="926" y="2033321"/>
            <a:ext cx="24383074" cy="6350002"/>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23_Main Slide 01">
  <p:cSld name="23_Main Slide 01">
    <p:spTree>
      <p:nvGrpSpPr>
        <p:cNvPr id="1" name="Shape 658"/>
        <p:cNvGrpSpPr/>
        <p:nvPr/>
      </p:nvGrpSpPr>
      <p:grpSpPr>
        <a:xfrm>
          <a:off x="0" y="0"/>
          <a:ext cx="0" cy="0"/>
          <a:chOff x="0" y="0"/>
          <a:chExt cx="0" cy="0"/>
        </a:xfrm>
      </p:grpSpPr>
      <p:sp>
        <p:nvSpPr>
          <p:cNvPr id="659" name="Google Shape;659;p70"/>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660" name="Google Shape;660;p70"/>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661" name="Google Shape;661;p70"/>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662" name="Google Shape;662;p70"/>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663" name="Google Shape;663;p70"/>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664" name="Google Shape;664;p70"/>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665" name="Google Shape;665;p70"/>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666" name="Google Shape;666;p70"/>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667" name="Google Shape;667;p70"/>
          <p:cNvSpPr>
            <a:spLocks noGrp="1"/>
          </p:cNvSpPr>
          <p:nvPr>
            <p:ph type="pic" idx="2"/>
          </p:nvPr>
        </p:nvSpPr>
        <p:spPr>
          <a:xfrm>
            <a:off x="13458031" y="2033321"/>
            <a:ext cx="4762501" cy="9649356"/>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668" name="Google Shape;668;p70"/>
          <p:cNvSpPr>
            <a:spLocks noGrp="1"/>
          </p:cNvSpPr>
          <p:nvPr>
            <p:ph type="pic" idx="3"/>
          </p:nvPr>
        </p:nvSpPr>
        <p:spPr>
          <a:xfrm>
            <a:off x="18347531" y="2033189"/>
            <a:ext cx="4762500" cy="4762766"/>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669" name="Google Shape;669;p70"/>
          <p:cNvSpPr>
            <a:spLocks noGrp="1"/>
          </p:cNvSpPr>
          <p:nvPr>
            <p:ph type="pic" idx="4"/>
          </p:nvPr>
        </p:nvSpPr>
        <p:spPr>
          <a:xfrm>
            <a:off x="18347531" y="6919779"/>
            <a:ext cx="4762500" cy="4762767"/>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24_Main Slide 01">
  <p:cSld name="24_Main Slide 01">
    <p:spTree>
      <p:nvGrpSpPr>
        <p:cNvPr id="1" name="Shape 670"/>
        <p:cNvGrpSpPr/>
        <p:nvPr/>
      </p:nvGrpSpPr>
      <p:grpSpPr>
        <a:xfrm>
          <a:off x="0" y="0"/>
          <a:ext cx="0" cy="0"/>
          <a:chOff x="0" y="0"/>
          <a:chExt cx="0" cy="0"/>
        </a:xfrm>
      </p:grpSpPr>
      <p:sp>
        <p:nvSpPr>
          <p:cNvPr id="671" name="Google Shape;671;p71"/>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672" name="Google Shape;672;p71"/>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673" name="Google Shape;673;p71"/>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674" name="Google Shape;674;p71"/>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675" name="Google Shape;675;p71"/>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676" name="Google Shape;676;p71"/>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677" name="Google Shape;677;p71"/>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678" name="Google Shape;678;p71"/>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679" name="Google Shape;679;p71"/>
          <p:cNvSpPr>
            <a:spLocks noGrp="1"/>
          </p:cNvSpPr>
          <p:nvPr>
            <p:ph type="pic" idx="2"/>
          </p:nvPr>
        </p:nvSpPr>
        <p:spPr>
          <a:xfrm>
            <a:off x="1270926" y="6857999"/>
            <a:ext cx="5459148" cy="482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680" name="Google Shape;680;p71"/>
          <p:cNvSpPr>
            <a:spLocks noGrp="1"/>
          </p:cNvSpPr>
          <p:nvPr>
            <p:ph type="pic" idx="3"/>
          </p:nvPr>
        </p:nvSpPr>
        <p:spPr>
          <a:xfrm>
            <a:off x="6731926" y="2031999"/>
            <a:ext cx="5459149" cy="482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681" name="Google Shape;681;p71"/>
          <p:cNvSpPr>
            <a:spLocks noGrp="1"/>
          </p:cNvSpPr>
          <p:nvPr>
            <p:ph type="pic" idx="4"/>
          </p:nvPr>
        </p:nvSpPr>
        <p:spPr>
          <a:xfrm>
            <a:off x="12193852" y="6857999"/>
            <a:ext cx="5459148" cy="482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682" name="Google Shape;682;p71"/>
          <p:cNvSpPr>
            <a:spLocks noGrp="1"/>
          </p:cNvSpPr>
          <p:nvPr>
            <p:ph type="pic" idx="5"/>
          </p:nvPr>
        </p:nvSpPr>
        <p:spPr>
          <a:xfrm>
            <a:off x="17653000" y="2031999"/>
            <a:ext cx="5459148" cy="482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25_Main Slide 01">
  <p:cSld name="25_Main Slide 01">
    <p:spTree>
      <p:nvGrpSpPr>
        <p:cNvPr id="1" name="Shape 683"/>
        <p:cNvGrpSpPr/>
        <p:nvPr/>
      </p:nvGrpSpPr>
      <p:grpSpPr>
        <a:xfrm>
          <a:off x="0" y="0"/>
          <a:ext cx="0" cy="0"/>
          <a:chOff x="0" y="0"/>
          <a:chExt cx="0" cy="0"/>
        </a:xfrm>
      </p:grpSpPr>
      <p:sp>
        <p:nvSpPr>
          <p:cNvPr id="684" name="Google Shape;684;p72"/>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685" name="Google Shape;685;p72"/>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686" name="Google Shape;686;p72"/>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687" name="Google Shape;687;p72"/>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688" name="Google Shape;688;p72"/>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689" name="Google Shape;689;p72"/>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690" name="Google Shape;690;p72"/>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691" name="Google Shape;691;p72"/>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692" name="Google Shape;692;p72"/>
          <p:cNvSpPr>
            <a:spLocks noGrp="1"/>
          </p:cNvSpPr>
          <p:nvPr>
            <p:ph type="pic" idx="2"/>
          </p:nvPr>
        </p:nvSpPr>
        <p:spPr>
          <a:xfrm>
            <a:off x="1270926" y="2031999"/>
            <a:ext cx="5461001" cy="482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693" name="Google Shape;693;p72"/>
          <p:cNvSpPr>
            <a:spLocks noGrp="1"/>
          </p:cNvSpPr>
          <p:nvPr>
            <p:ph type="pic" idx="3"/>
          </p:nvPr>
        </p:nvSpPr>
        <p:spPr>
          <a:xfrm>
            <a:off x="6731000" y="2031999"/>
            <a:ext cx="5461000" cy="482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694" name="Google Shape;694;p72"/>
          <p:cNvSpPr>
            <a:spLocks noGrp="1"/>
          </p:cNvSpPr>
          <p:nvPr>
            <p:ph type="pic" idx="4"/>
          </p:nvPr>
        </p:nvSpPr>
        <p:spPr>
          <a:xfrm>
            <a:off x="12192000" y="2031999"/>
            <a:ext cx="5461000" cy="482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695" name="Google Shape;695;p72"/>
          <p:cNvSpPr>
            <a:spLocks noGrp="1"/>
          </p:cNvSpPr>
          <p:nvPr>
            <p:ph type="pic" idx="5"/>
          </p:nvPr>
        </p:nvSpPr>
        <p:spPr>
          <a:xfrm>
            <a:off x="17649031" y="2031999"/>
            <a:ext cx="5461000" cy="482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696" name="Google Shape;696;p72"/>
          <p:cNvSpPr>
            <a:spLocks noGrp="1"/>
          </p:cNvSpPr>
          <p:nvPr>
            <p:ph type="pic" idx="6"/>
          </p:nvPr>
        </p:nvSpPr>
        <p:spPr>
          <a:xfrm>
            <a:off x="1270926" y="6857999"/>
            <a:ext cx="5461001" cy="482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697" name="Google Shape;697;p72"/>
          <p:cNvSpPr>
            <a:spLocks noGrp="1"/>
          </p:cNvSpPr>
          <p:nvPr>
            <p:ph type="pic" idx="7"/>
          </p:nvPr>
        </p:nvSpPr>
        <p:spPr>
          <a:xfrm>
            <a:off x="6731000" y="6857999"/>
            <a:ext cx="5461000" cy="482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698" name="Google Shape;698;p72"/>
          <p:cNvSpPr>
            <a:spLocks noGrp="1"/>
          </p:cNvSpPr>
          <p:nvPr>
            <p:ph type="pic" idx="8"/>
          </p:nvPr>
        </p:nvSpPr>
        <p:spPr>
          <a:xfrm>
            <a:off x="12192000" y="6857999"/>
            <a:ext cx="5461000" cy="482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699" name="Google Shape;699;p72"/>
          <p:cNvSpPr>
            <a:spLocks noGrp="1"/>
          </p:cNvSpPr>
          <p:nvPr>
            <p:ph type="pic" idx="9"/>
          </p:nvPr>
        </p:nvSpPr>
        <p:spPr>
          <a:xfrm>
            <a:off x="17649031" y="6857999"/>
            <a:ext cx="5461000" cy="482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26_Main Slide 01">
  <p:cSld name="26_Main Slide 01">
    <p:spTree>
      <p:nvGrpSpPr>
        <p:cNvPr id="1" name="Shape 700"/>
        <p:cNvGrpSpPr/>
        <p:nvPr/>
      </p:nvGrpSpPr>
      <p:grpSpPr>
        <a:xfrm>
          <a:off x="0" y="0"/>
          <a:ext cx="0" cy="0"/>
          <a:chOff x="0" y="0"/>
          <a:chExt cx="0" cy="0"/>
        </a:xfrm>
      </p:grpSpPr>
      <p:sp>
        <p:nvSpPr>
          <p:cNvPr id="701" name="Google Shape;701;p73"/>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702" name="Google Shape;702;p73"/>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703" name="Google Shape;703;p73"/>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704" name="Google Shape;704;p73"/>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705" name="Google Shape;705;p73"/>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706" name="Google Shape;706;p73"/>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707" name="Google Shape;707;p73"/>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708" name="Google Shape;708;p73"/>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709" name="Google Shape;709;p73"/>
          <p:cNvSpPr>
            <a:spLocks noGrp="1"/>
          </p:cNvSpPr>
          <p:nvPr>
            <p:ph type="pic" idx="2"/>
          </p:nvPr>
        </p:nvSpPr>
        <p:spPr>
          <a:xfrm>
            <a:off x="9317831" y="2033322"/>
            <a:ext cx="4445001" cy="9649355"/>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710" name="Google Shape;710;p73"/>
          <p:cNvSpPr>
            <a:spLocks noGrp="1"/>
          </p:cNvSpPr>
          <p:nvPr>
            <p:ph type="pic" idx="3"/>
          </p:nvPr>
        </p:nvSpPr>
        <p:spPr>
          <a:xfrm>
            <a:off x="13991431" y="2033322"/>
            <a:ext cx="4445001" cy="9649354"/>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711" name="Google Shape;711;p73"/>
          <p:cNvSpPr>
            <a:spLocks noGrp="1"/>
          </p:cNvSpPr>
          <p:nvPr>
            <p:ph type="pic" idx="4"/>
          </p:nvPr>
        </p:nvSpPr>
        <p:spPr>
          <a:xfrm>
            <a:off x="18665031" y="2033322"/>
            <a:ext cx="4445000" cy="9649354"/>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27_Main Slide 01">
  <p:cSld name="27_Main Slide 01">
    <p:spTree>
      <p:nvGrpSpPr>
        <p:cNvPr id="1" name="Shape 712"/>
        <p:cNvGrpSpPr/>
        <p:nvPr/>
      </p:nvGrpSpPr>
      <p:grpSpPr>
        <a:xfrm>
          <a:off x="0" y="0"/>
          <a:ext cx="0" cy="0"/>
          <a:chOff x="0" y="0"/>
          <a:chExt cx="0" cy="0"/>
        </a:xfrm>
      </p:grpSpPr>
      <p:sp>
        <p:nvSpPr>
          <p:cNvPr id="713" name="Google Shape;713;p74"/>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714" name="Google Shape;714;p74"/>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715" name="Google Shape;715;p74"/>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716" name="Google Shape;716;p74"/>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717" name="Google Shape;717;p74"/>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718" name="Google Shape;718;p74"/>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719" name="Google Shape;719;p74"/>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720" name="Google Shape;720;p74"/>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721" name="Google Shape;721;p74"/>
          <p:cNvSpPr>
            <a:spLocks noGrp="1"/>
          </p:cNvSpPr>
          <p:nvPr>
            <p:ph type="pic" idx="2"/>
          </p:nvPr>
        </p:nvSpPr>
        <p:spPr>
          <a:xfrm>
            <a:off x="14630400" y="3962399"/>
            <a:ext cx="9753600" cy="97536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722" name="Google Shape;722;p74"/>
          <p:cNvSpPr>
            <a:spLocks noGrp="1"/>
          </p:cNvSpPr>
          <p:nvPr>
            <p:ph type="pic" idx="3"/>
          </p:nvPr>
        </p:nvSpPr>
        <p:spPr>
          <a:xfrm>
            <a:off x="-1" y="3962399"/>
            <a:ext cx="4876801" cy="48768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723" name="Google Shape;723;p74"/>
          <p:cNvSpPr>
            <a:spLocks noGrp="1"/>
          </p:cNvSpPr>
          <p:nvPr>
            <p:ph type="pic" idx="4"/>
          </p:nvPr>
        </p:nvSpPr>
        <p:spPr>
          <a:xfrm>
            <a:off x="4876800" y="3962399"/>
            <a:ext cx="4876800" cy="48768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724" name="Google Shape;724;p74"/>
          <p:cNvSpPr>
            <a:spLocks noGrp="1"/>
          </p:cNvSpPr>
          <p:nvPr>
            <p:ph type="pic" idx="5"/>
          </p:nvPr>
        </p:nvSpPr>
        <p:spPr>
          <a:xfrm>
            <a:off x="9753600" y="3962399"/>
            <a:ext cx="4876800" cy="48768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725" name="Google Shape;725;p74"/>
          <p:cNvSpPr>
            <a:spLocks noGrp="1"/>
          </p:cNvSpPr>
          <p:nvPr>
            <p:ph type="pic" idx="6"/>
          </p:nvPr>
        </p:nvSpPr>
        <p:spPr>
          <a:xfrm>
            <a:off x="-1" y="8839199"/>
            <a:ext cx="4876801" cy="48768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726" name="Google Shape;726;p74"/>
          <p:cNvSpPr>
            <a:spLocks noGrp="1"/>
          </p:cNvSpPr>
          <p:nvPr>
            <p:ph type="pic" idx="7"/>
          </p:nvPr>
        </p:nvSpPr>
        <p:spPr>
          <a:xfrm>
            <a:off x="4876800" y="8839199"/>
            <a:ext cx="4876800" cy="48768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727" name="Google Shape;727;p74"/>
          <p:cNvSpPr>
            <a:spLocks noGrp="1"/>
          </p:cNvSpPr>
          <p:nvPr>
            <p:ph type="pic" idx="8"/>
          </p:nvPr>
        </p:nvSpPr>
        <p:spPr>
          <a:xfrm>
            <a:off x="9753600" y="8839199"/>
            <a:ext cx="4876800" cy="48768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28_Main Slide 01">
  <p:cSld name="28_Main Slide 01">
    <p:spTree>
      <p:nvGrpSpPr>
        <p:cNvPr id="1" name="Shape 728"/>
        <p:cNvGrpSpPr/>
        <p:nvPr/>
      </p:nvGrpSpPr>
      <p:grpSpPr>
        <a:xfrm>
          <a:off x="0" y="0"/>
          <a:ext cx="0" cy="0"/>
          <a:chOff x="0" y="0"/>
          <a:chExt cx="0" cy="0"/>
        </a:xfrm>
      </p:grpSpPr>
      <p:sp>
        <p:nvSpPr>
          <p:cNvPr id="729" name="Google Shape;729;p75"/>
          <p:cNvSpPr>
            <a:spLocks noGrp="1"/>
          </p:cNvSpPr>
          <p:nvPr>
            <p:ph type="pic" idx="2"/>
          </p:nvPr>
        </p:nvSpPr>
        <p:spPr>
          <a:xfrm>
            <a:off x="1270926" y="1015999"/>
            <a:ext cx="5461001" cy="5842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730" name="Google Shape;730;p75"/>
          <p:cNvSpPr>
            <a:spLocks noGrp="1"/>
          </p:cNvSpPr>
          <p:nvPr>
            <p:ph type="pic" idx="3"/>
          </p:nvPr>
        </p:nvSpPr>
        <p:spPr>
          <a:xfrm>
            <a:off x="6731926" y="1015999"/>
            <a:ext cx="5461001" cy="5842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731" name="Google Shape;731;p75"/>
          <p:cNvSpPr>
            <a:spLocks noGrp="1"/>
          </p:cNvSpPr>
          <p:nvPr>
            <p:ph type="pic" idx="4"/>
          </p:nvPr>
        </p:nvSpPr>
        <p:spPr>
          <a:xfrm>
            <a:off x="12192000" y="1015999"/>
            <a:ext cx="5461000" cy="5842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732" name="Google Shape;732;p75"/>
          <p:cNvSpPr>
            <a:spLocks noGrp="1"/>
          </p:cNvSpPr>
          <p:nvPr>
            <p:ph type="pic" idx="5"/>
          </p:nvPr>
        </p:nvSpPr>
        <p:spPr>
          <a:xfrm>
            <a:off x="17653000" y="1015999"/>
            <a:ext cx="5461000" cy="5842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733" name="Google Shape;733;p75"/>
          <p:cNvSpPr>
            <a:spLocks noGrp="1"/>
          </p:cNvSpPr>
          <p:nvPr>
            <p:ph type="pic" idx="6"/>
          </p:nvPr>
        </p:nvSpPr>
        <p:spPr>
          <a:xfrm>
            <a:off x="1270926" y="6857999"/>
            <a:ext cx="5461001" cy="5842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734" name="Google Shape;734;p75"/>
          <p:cNvSpPr>
            <a:spLocks noGrp="1"/>
          </p:cNvSpPr>
          <p:nvPr>
            <p:ph type="pic" idx="7"/>
          </p:nvPr>
        </p:nvSpPr>
        <p:spPr>
          <a:xfrm>
            <a:off x="6731926" y="6857999"/>
            <a:ext cx="5461001" cy="5842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735" name="Google Shape;735;p75"/>
          <p:cNvSpPr>
            <a:spLocks noGrp="1"/>
          </p:cNvSpPr>
          <p:nvPr>
            <p:ph type="pic" idx="8"/>
          </p:nvPr>
        </p:nvSpPr>
        <p:spPr>
          <a:xfrm>
            <a:off x="17653000" y="6857999"/>
            <a:ext cx="5461000" cy="5842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4_Main Slide 01 Dark">
  <p:cSld name="4_Main Slide 01 Dark">
    <p:spTree>
      <p:nvGrpSpPr>
        <p:cNvPr id="1" name="Shape 736"/>
        <p:cNvGrpSpPr/>
        <p:nvPr/>
      </p:nvGrpSpPr>
      <p:grpSpPr>
        <a:xfrm>
          <a:off x="0" y="0"/>
          <a:ext cx="0" cy="0"/>
          <a:chOff x="0" y="0"/>
          <a:chExt cx="0" cy="0"/>
        </a:xfrm>
      </p:grpSpPr>
      <p:sp>
        <p:nvSpPr>
          <p:cNvPr id="737" name="Google Shape;737;p76"/>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7F9FF"/>
              </a:buClr>
              <a:buSzPts val="2500"/>
              <a:buFont typeface="Lato Black"/>
              <a:buNone/>
            </a:pPr>
            <a:r>
              <a:rPr lang="it-IT" sz="2500" b="0" i="0" u="none" strike="noStrike" cap="none">
                <a:solidFill>
                  <a:srgbClr val="F7F9FF"/>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738" name="Google Shape;738;p76"/>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F7F9FF"/>
              </a:buClr>
              <a:buSzPts val="1800"/>
              <a:buFont typeface="Lato Black"/>
              <a:buNone/>
            </a:pPr>
            <a:r>
              <a:rPr lang="it-IT" sz="1800" b="0" i="0" u="none" strike="noStrike" cap="none">
                <a:solidFill>
                  <a:srgbClr val="F7F9FF"/>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739" name="Google Shape;739;p76"/>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B1BAC6"/>
              </a:buClr>
              <a:buSzPts val="1800"/>
              <a:buFont typeface="Lato"/>
              <a:buNone/>
            </a:pPr>
            <a:r>
              <a:rPr lang="it-IT" sz="1800" b="0" i="0" u="none" strike="noStrike" cap="none">
                <a:solidFill>
                  <a:srgbClr val="B1BAC6"/>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740" name="Google Shape;740;p76"/>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B1BAC6"/>
              </a:buClr>
              <a:buSzPts val="1800"/>
              <a:buFont typeface="Lato"/>
              <a:buNone/>
            </a:pPr>
            <a:r>
              <a:rPr lang="it-IT" sz="1800" b="0" i="0" u="none" strike="noStrike" cap="none">
                <a:solidFill>
                  <a:srgbClr val="B1BAC6"/>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741" name="Google Shape;741;p76"/>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F7F9FF"/>
              </a:buClr>
              <a:buSzPts val="1800"/>
              <a:buFont typeface="Lato Black"/>
              <a:buNone/>
              <a:defRPr sz="1800" b="1" i="0" u="none" strike="noStrike" cap="none">
                <a:solidFill>
                  <a:srgbClr val="F7F9FF"/>
                </a:solidFill>
                <a:latin typeface="Lato Black"/>
                <a:ea typeface="Lato Black"/>
                <a:cs typeface="Lato Black"/>
                <a:sym typeface="Lato Black"/>
              </a:defRPr>
            </a:lvl1pPr>
            <a:lvl2pPr marL="0" marR="0" lvl="1" indent="0" algn="r" rtl="0">
              <a:lnSpc>
                <a:spcPct val="100000"/>
              </a:lnSpc>
              <a:spcBef>
                <a:spcPts val="0"/>
              </a:spcBef>
              <a:spcAft>
                <a:spcPts val="0"/>
              </a:spcAft>
              <a:buClr>
                <a:srgbClr val="F7F9FF"/>
              </a:buClr>
              <a:buSzPts val="1800"/>
              <a:buFont typeface="Lato Black"/>
              <a:buNone/>
              <a:defRPr sz="1800" b="1" i="0" u="none" strike="noStrike" cap="none">
                <a:solidFill>
                  <a:srgbClr val="F7F9FF"/>
                </a:solidFill>
                <a:latin typeface="Lato Black"/>
                <a:ea typeface="Lato Black"/>
                <a:cs typeface="Lato Black"/>
                <a:sym typeface="Lato Black"/>
              </a:defRPr>
            </a:lvl2pPr>
            <a:lvl3pPr marL="0" marR="0" lvl="2" indent="0" algn="r" rtl="0">
              <a:lnSpc>
                <a:spcPct val="100000"/>
              </a:lnSpc>
              <a:spcBef>
                <a:spcPts val="0"/>
              </a:spcBef>
              <a:spcAft>
                <a:spcPts val="0"/>
              </a:spcAft>
              <a:buClr>
                <a:srgbClr val="F7F9FF"/>
              </a:buClr>
              <a:buSzPts val="1800"/>
              <a:buFont typeface="Lato Black"/>
              <a:buNone/>
              <a:defRPr sz="1800" b="1" i="0" u="none" strike="noStrike" cap="none">
                <a:solidFill>
                  <a:srgbClr val="F7F9FF"/>
                </a:solidFill>
                <a:latin typeface="Lato Black"/>
                <a:ea typeface="Lato Black"/>
                <a:cs typeface="Lato Black"/>
                <a:sym typeface="Lato Black"/>
              </a:defRPr>
            </a:lvl3pPr>
            <a:lvl4pPr marL="0" marR="0" lvl="3" indent="0" algn="r" rtl="0">
              <a:lnSpc>
                <a:spcPct val="100000"/>
              </a:lnSpc>
              <a:spcBef>
                <a:spcPts val="0"/>
              </a:spcBef>
              <a:spcAft>
                <a:spcPts val="0"/>
              </a:spcAft>
              <a:buClr>
                <a:srgbClr val="F7F9FF"/>
              </a:buClr>
              <a:buSzPts val="1800"/>
              <a:buFont typeface="Lato Black"/>
              <a:buNone/>
              <a:defRPr sz="1800" b="1" i="0" u="none" strike="noStrike" cap="none">
                <a:solidFill>
                  <a:srgbClr val="F7F9FF"/>
                </a:solidFill>
                <a:latin typeface="Lato Black"/>
                <a:ea typeface="Lato Black"/>
                <a:cs typeface="Lato Black"/>
                <a:sym typeface="Lato Black"/>
              </a:defRPr>
            </a:lvl4pPr>
            <a:lvl5pPr marL="0" marR="0" lvl="4" indent="0" algn="r" rtl="0">
              <a:lnSpc>
                <a:spcPct val="100000"/>
              </a:lnSpc>
              <a:spcBef>
                <a:spcPts val="0"/>
              </a:spcBef>
              <a:spcAft>
                <a:spcPts val="0"/>
              </a:spcAft>
              <a:buClr>
                <a:srgbClr val="F7F9FF"/>
              </a:buClr>
              <a:buSzPts val="1800"/>
              <a:buFont typeface="Lato Black"/>
              <a:buNone/>
              <a:defRPr sz="1800" b="1" i="0" u="none" strike="noStrike" cap="none">
                <a:solidFill>
                  <a:srgbClr val="F7F9FF"/>
                </a:solidFill>
                <a:latin typeface="Lato Black"/>
                <a:ea typeface="Lato Black"/>
                <a:cs typeface="Lato Black"/>
                <a:sym typeface="Lato Black"/>
              </a:defRPr>
            </a:lvl5pPr>
            <a:lvl6pPr marL="0" marR="0" lvl="5" indent="0" algn="r" rtl="0">
              <a:lnSpc>
                <a:spcPct val="100000"/>
              </a:lnSpc>
              <a:spcBef>
                <a:spcPts val="0"/>
              </a:spcBef>
              <a:spcAft>
                <a:spcPts val="0"/>
              </a:spcAft>
              <a:buClr>
                <a:srgbClr val="F7F9FF"/>
              </a:buClr>
              <a:buSzPts val="1800"/>
              <a:buFont typeface="Lato Black"/>
              <a:buNone/>
              <a:defRPr sz="1800" b="1" i="0" u="none" strike="noStrike" cap="none">
                <a:solidFill>
                  <a:srgbClr val="F7F9FF"/>
                </a:solidFill>
                <a:latin typeface="Lato Black"/>
                <a:ea typeface="Lato Black"/>
                <a:cs typeface="Lato Black"/>
                <a:sym typeface="Lato Black"/>
              </a:defRPr>
            </a:lvl6pPr>
            <a:lvl7pPr marL="0" marR="0" lvl="6" indent="0" algn="r" rtl="0">
              <a:lnSpc>
                <a:spcPct val="100000"/>
              </a:lnSpc>
              <a:spcBef>
                <a:spcPts val="0"/>
              </a:spcBef>
              <a:spcAft>
                <a:spcPts val="0"/>
              </a:spcAft>
              <a:buClr>
                <a:srgbClr val="F7F9FF"/>
              </a:buClr>
              <a:buSzPts val="1800"/>
              <a:buFont typeface="Lato Black"/>
              <a:buNone/>
              <a:defRPr sz="1800" b="1" i="0" u="none" strike="noStrike" cap="none">
                <a:solidFill>
                  <a:srgbClr val="F7F9FF"/>
                </a:solidFill>
                <a:latin typeface="Lato Black"/>
                <a:ea typeface="Lato Black"/>
                <a:cs typeface="Lato Black"/>
                <a:sym typeface="Lato Black"/>
              </a:defRPr>
            </a:lvl7pPr>
            <a:lvl8pPr marL="0" marR="0" lvl="7" indent="0" algn="r" rtl="0">
              <a:lnSpc>
                <a:spcPct val="100000"/>
              </a:lnSpc>
              <a:spcBef>
                <a:spcPts val="0"/>
              </a:spcBef>
              <a:spcAft>
                <a:spcPts val="0"/>
              </a:spcAft>
              <a:buClr>
                <a:srgbClr val="F7F9FF"/>
              </a:buClr>
              <a:buSzPts val="1800"/>
              <a:buFont typeface="Lato Black"/>
              <a:buNone/>
              <a:defRPr sz="1800" b="1" i="0" u="none" strike="noStrike" cap="none">
                <a:solidFill>
                  <a:srgbClr val="F7F9FF"/>
                </a:solidFill>
                <a:latin typeface="Lato Black"/>
                <a:ea typeface="Lato Black"/>
                <a:cs typeface="Lato Black"/>
                <a:sym typeface="Lato Black"/>
              </a:defRPr>
            </a:lvl8pPr>
            <a:lvl9pPr marL="0" marR="0" lvl="8" indent="0" algn="r" rtl="0">
              <a:lnSpc>
                <a:spcPct val="100000"/>
              </a:lnSpc>
              <a:spcBef>
                <a:spcPts val="0"/>
              </a:spcBef>
              <a:spcAft>
                <a:spcPts val="0"/>
              </a:spcAft>
              <a:buClr>
                <a:srgbClr val="F7F9FF"/>
              </a:buClr>
              <a:buSzPts val="1800"/>
              <a:buFont typeface="Lato Black"/>
              <a:buNone/>
              <a:defRPr sz="1800" b="1" i="0" u="none" strike="noStrike" cap="none">
                <a:solidFill>
                  <a:srgbClr val="F7F9FF"/>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742" name="Google Shape;742;p76"/>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7F9FF"/>
              </a:buClr>
              <a:buSzPts val="1800"/>
              <a:buFont typeface="Lato"/>
              <a:buNone/>
            </a:pPr>
            <a:r>
              <a:rPr lang="it-IT" sz="1800" b="0" i="0" u="none" strike="noStrike" cap="none">
                <a:solidFill>
                  <a:srgbClr val="F7F9FF"/>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743" name="Google Shape;743;p76"/>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F7F9FF"/>
              </a:buClr>
              <a:buSzPts val="1800"/>
              <a:buFont typeface="Lato Black"/>
              <a:buNone/>
            </a:pPr>
            <a:r>
              <a:rPr lang="it-IT" sz="1800" b="0" i="0" u="none" strike="noStrike" cap="none">
                <a:solidFill>
                  <a:srgbClr val="F7F9FF"/>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744" name="Google Shape;744;p76"/>
          <p:cNvCxnSpPr/>
          <p:nvPr/>
        </p:nvCxnSpPr>
        <p:spPr>
          <a:xfrm rot="10800000" flipH="1">
            <a:off x="21789772" y="12697023"/>
            <a:ext cx="1" cy="1018977"/>
          </a:xfrm>
          <a:prstGeom prst="straightConnector1">
            <a:avLst/>
          </a:prstGeom>
          <a:noFill/>
          <a:ln w="12700" cap="flat" cmpd="sng">
            <a:solidFill>
              <a:srgbClr val="F7F9FF">
                <a:alpha val="60000"/>
              </a:srgbClr>
            </a:solidFill>
            <a:prstDash val="solid"/>
            <a:miter lim="400000"/>
            <a:headEnd type="none" w="sm" len="sm"/>
            <a:tailEnd type="none" w="sm" len="sm"/>
          </a:ln>
        </p:spPr>
      </p:cxnSp>
      <p:sp>
        <p:nvSpPr>
          <p:cNvPr id="745" name="Google Shape;745;p76"/>
          <p:cNvSpPr>
            <a:spLocks noGrp="1"/>
          </p:cNvSpPr>
          <p:nvPr>
            <p:ph type="pic" idx="2"/>
          </p:nvPr>
        </p:nvSpPr>
        <p:spPr>
          <a:xfrm>
            <a:off x="0" y="0"/>
            <a:ext cx="4572000" cy="4572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746" name="Google Shape;746;p76"/>
          <p:cNvSpPr>
            <a:spLocks noGrp="1"/>
          </p:cNvSpPr>
          <p:nvPr>
            <p:ph type="pic" idx="3"/>
          </p:nvPr>
        </p:nvSpPr>
        <p:spPr>
          <a:xfrm>
            <a:off x="4572000" y="0"/>
            <a:ext cx="4572000" cy="4572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747" name="Google Shape;747;p76"/>
          <p:cNvSpPr>
            <a:spLocks noGrp="1"/>
          </p:cNvSpPr>
          <p:nvPr>
            <p:ph type="pic" idx="4"/>
          </p:nvPr>
        </p:nvSpPr>
        <p:spPr>
          <a:xfrm>
            <a:off x="9144000" y="-1"/>
            <a:ext cx="4572000" cy="4572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748" name="Google Shape;748;p76"/>
          <p:cNvSpPr>
            <a:spLocks noGrp="1"/>
          </p:cNvSpPr>
          <p:nvPr>
            <p:ph type="pic" idx="5"/>
          </p:nvPr>
        </p:nvSpPr>
        <p:spPr>
          <a:xfrm>
            <a:off x="-1" y="4571999"/>
            <a:ext cx="4572001" cy="4572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749" name="Google Shape;749;p76"/>
          <p:cNvSpPr>
            <a:spLocks noGrp="1"/>
          </p:cNvSpPr>
          <p:nvPr>
            <p:ph type="pic" idx="6"/>
          </p:nvPr>
        </p:nvSpPr>
        <p:spPr>
          <a:xfrm>
            <a:off x="4572000" y="4571999"/>
            <a:ext cx="4572000" cy="4572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750" name="Google Shape;750;p76"/>
          <p:cNvSpPr>
            <a:spLocks noGrp="1"/>
          </p:cNvSpPr>
          <p:nvPr>
            <p:ph type="pic" idx="7"/>
          </p:nvPr>
        </p:nvSpPr>
        <p:spPr>
          <a:xfrm>
            <a:off x="9144000" y="4571999"/>
            <a:ext cx="4572000" cy="4572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751" name="Google Shape;751;p76"/>
          <p:cNvSpPr>
            <a:spLocks noGrp="1"/>
          </p:cNvSpPr>
          <p:nvPr>
            <p:ph type="pic" idx="8"/>
          </p:nvPr>
        </p:nvSpPr>
        <p:spPr>
          <a:xfrm>
            <a:off x="-1" y="9143999"/>
            <a:ext cx="4572001" cy="4572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752" name="Google Shape;752;p76"/>
          <p:cNvSpPr>
            <a:spLocks noGrp="1"/>
          </p:cNvSpPr>
          <p:nvPr>
            <p:ph type="pic" idx="9"/>
          </p:nvPr>
        </p:nvSpPr>
        <p:spPr>
          <a:xfrm>
            <a:off x="4572000" y="9143999"/>
            <a:ext cx="4572000" cy="4572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753" name="Google Shape;753;p76"/>
          <p:cNvSpPr>
            <a:spLocks noGrp="1"/>
          </p:cNvSpPr>
          <p:nvPr>
            <p:ph type="pic" idx="13"/>
          </p:nvPr>
        </p:nvSpPr>
        <p:spPr>
          <a:xfrm>
            <a:off x="9144000" y="9143999"/>
            <a:ext cx="4572000" cy="4572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30_Main Slide 01">
  <p:cSld name="30_Main Slide 01">
    <p:spTree>
      <p:nvGrpSpPr>
        <p:cNvPr id="1" name="Shape 754"/>
        <p:cNvGrpSpPr/>
        <p:nvPr/>
      </p:nvGrpSpPr>
      <p:grpSpPr>
        <a:xfrm>
          <a:off x="0" y="0"/>
          <a:ext cx="0" cy="0"/>
          <a:chOff x="0" y="0"/>
          <a:chExt cx="0" cy="0"/>
        </a:xfrm>
      </p:grpSpPr>
      <p:sp>
        <p:nvSpPr>
          <p:cNvPr id="755" name="Google Shape;755;p77"/>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756" name="Google Shape;756;p77"/>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757" name="Google Shape;757;p77"/>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758" name="Google Shape;758;p77"/>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759" name="Google Shape;759;p77"/>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760" name="Google Shape;760;p77"/>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761" name="Google Shape;761;p77"/>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762" name="Google Shape;762;p77"/>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763" name="Google Shape;763;p77"/>
          <p:cNvSpPr>
            <a:spLocks noGrp="1"/>
          </p:cNvSpPr>
          <p:nvPr>
            <p:ph type="pic" idx="2"/>
          </p:nvPr>
        </p:nvSpPr>
        <p:spPr>
          <a:xfrm>
            <a:off x="7870031" y="2028956"/>
            <a:ext cx="15240001" cy="9658086"/>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1_Main Slide 01">
  <p:cSld name="31_Main Slide 01">
    <p:spTree>
      <p:nvGrpSpPr>
        <p:cNvPr id="1" name="Shape 764"/>
        <p:cNvGrpSpPr/>
        <p:nvPr/>
      </p:nvGrpSpPr>
      <p:grpSpPr>
        <a:xfrm>
          <a:off x="0" y="0"/>
          <a:ext cx="0" cy="0"/>
          <a:chOff x="0" y="0"/>
          <a:chExt cx="0" cy="0"/>
        </a:xfrm>
      </p:grpSpPr>
      <p:sp>
        <p:nvSpPr>
          <p:cNvPr id="765" name="Google Shape;765;p78"/>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766" name="Google Shape;766;p78"/>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767" name="Google Shape;767;p78"/>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768" name="Google Shape;768;p78"/>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769" name="Google Shape;769;p78"/>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770" name="Google Shape;770;p78"/>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771" name="Google Shape;771;p78"/>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772" name="Google Shape;772;p78"/>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773" name="Google Shape;773;p78"/>
          <p:cNvSpPr>
            <a:spLocks noGrp="1"/>
          </p:cNvSpPr>
          <p:nvPr>
            <p:ph type="pic" idx="2"/>
          </p:nvPr>
        </p:nvSpPr>
        <p:spPr>
          <a:xfrm>
            <a:off x="8632032" y="2033322"/>
            <a:ext cx="4826001" cy="4826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774" name="Google Shape;774;p78"/>
          <p:cNvSpPr>
            <a:spLocks noGrp="1"/>
          </p:cNvSpPr>
          <p:nvPr>
            <p:ph type="pic" idx="3"/>
          </p:nvPr>
        </p:nvSpPr>
        <p:spPr>
          <a:xfrm>
            <a:off x="13458033" y="2033322"/>
            <a:ext cx="4826001" cy="4826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775" name="Google Shape;775;p78"/>
          <p:cNvSpPr>
            <a:spLocks noGrp="1"/>
          </p:cNvSpPr>
          <p:nvPr>
            <p:ph type="pic" idx="4"/>
          </p:nvPr>
        </p:nvSpPr>
        <p:spPr>
          <a:xfrm>
            <a:off x="18284031" y="2033322"/>
            <a:ext cx="4826000" cy="4826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776" name="Google Shape;776;p78"/>
          <p:cNvSpPr>
            <a:spLocks noGrp="1"/>
          </p:cNvSpPr>
          <p:nvPr>
            <p:ph type="pic" idx="5"/>
          </p:nvPr>
        </p:nvSpPr>
        <p:spPr>
          <a:xfrm>
            <a:off x="8632032" y="6857999"/>
            <a:ext cx="4826001" cy="482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777" name="Google Shape;777;p78"/>
          <p:cNvSpPr>
            <a:spLocks noGrp="1"/>
          </p:cNvSpPr>
          <p:nvPr>
            <p:ph type="pic" idx="6"/>
          </p:nvPr>
        </p:nvSpPr>
        <p:spPr>
          <a:xfrm>
            <a:off x="13458031" y="6857999"/>
            <a:ext cx="4826001" cy="482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778" name="Google Shape;778;p78"/>
          <p:cNvSpPr>
            <a:spLocks noGrp="1"/>
          </p:cNvSpPr>
          <p:nvPr>
            <p:ph type="pic" idx="7"/>
          </p:nvPr>
        </p:nvSpPr>
        <p:spPr>
          <a:xfrm>
            <a:off x="18284031" y="6857999"/>
            <a:ext cx="4826000" cy="482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32_Main Slide 01">
  <p:cSld name="32_Main Slide 01">
    <p:spTree>
      <p:nvGrpSpPr>
        <p:cNvPr id="1" name="Shape 779"/>
        <p:cNvGrpSpPr/>
        <p:nvPr/>
      </p:nvGrpSpPr>
      <p:grpSpPr>
        <a:xfrm>
          <a:off x="0" y="0"/>
          <a:ext cx="0" cy="0"/>
          <a:chOff x="0" y="0"/>
          <a:chExt cx="0" cy="0"/>
        </a:xfrm>
      </p:grpSpPr>
      <p:sp>
        <p:nvSpPr>
          <p:cNvPr id="780" name="Google Shape;780;p79"/>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781" name="Google Shape;781;p79"/>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782" name="Google Shape;782;p79"/>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783" name="Google Shape;783;p79"/>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784" name="Google Shape;784;p79"/>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785" name="Google Shape;785;p79"/>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786" name="Google Shape;786;p79"/>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787" name="Google Shape;787;p79"/>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788" name="Google Shape;788;p79"/>
          <p:cNvSpPr>
            <a:spLocks noGrp="1"/>
          </p:cNvSpPr>
          <p:nvPr>
            <p:ph type="pic" idx="2"/>
          </p:nvPr>
        </p:nvSpPr>
        <p:spPr>
          <a:xfrm>
            <a:off x="0" y="0"/>
            <a:ext cx="17780000" cy="13716002"/>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Slide 02" type="tx">
  <p:cSld name="TITLE_AND_BODY">
    <p:spTree>
      <p:nvGrpSpPr>
        <p:cNvPr id="1" name="Shape 50"/>
        <p:cNvGrpSpPr/>
        <p:nvPr/>
      </p:nvGrpSpPr>
      <p:grpSpPr>
        <a:xfrm>
          <a:off x="0" y="0"/>
          <a:ext cx="0" cy="0"/>
          <a:chOff x="0" y="0"/>
          <a:chExt cx="0" cy="0"/>
        </a:xfrm>
      </p:grpSpPr>
      <p:sp>
        <p:nvSpPr>
          <p:cNvPr id="51" name="Google Shape;51;p17"/>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52" name="Google Shape;52;p17"/>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53" name="Google Shape;53;p17"/>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54" name="Google Shape;54;p17"/>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33_Main Slide 01">
  <p:cSld name="33_Main Slide 01">
    <p:spTree>
      <p:nvGrpSpPr>
        <p:cNvPr id="1" name="Shape 789"/>
        <p:cNvGrpSpPr/>
        <p:nvPr/>
      </p:nvGrpSpPr>
      <p:grpSpPr>
        <a:xfrm>
          <a:off x="0" y="0"/>
          <a:ext cx="0" cy="0"/>
          <a:chOff x="0" y="0"/>
          <a:chExt cx="0" cy="0"/>
        </a:xfrm>
      </p:grpSpPr>
      <p:sp>
        <p:nvSpPr>
          <p:cNvPr id="790" name="Google Shape;790;p80"/>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791" name="Google Shape;791;p80"/>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792" name="Google Shape;792;p80"/>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793" name="Google Shape;793;p80"/>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794" name="Google Shape;794;p80"/>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795" name="Google Shape;795;p80"/>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796" name="Google Shape;796;p80"/>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797" name="Google Shape;797;p80"/>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798" name="Google Shape;798;p80"/>
          <p:cNvSpPr>
            <a:spLocks noGrp="1"/>
          </p:cNvSpPr>
          <p:nvPr>
            <p:ph type="pic" idx="2"/>
          </p:nvPr>
        </p:nvSpPr>
        <p:spPr>
          <a:xfrm>
            <a:off x="1270926" y="4825999"/>
            <a:ext cx="5207001" cy="4064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799" name="Google Shape;799;p80"/>
          <p:cNvSpPr>
            <a:spLocks noGrp="1"/>
          </p:cNvSpPr>
          <p:nvPr>
            <p:ph type="pic" idx="3"/>
          </p:nvPr>
        </p:nvSpPr>
        <p:spPr>
          <a:xfrm>
            <a:off x="6814960" y="4825999"/>
            <a:ext cx="5207001" cy="4064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00" name="Google Shape;800;p80"/>
          <p:cNvSpPr>
            <a:spLocks noGrp="1"/>
          </p:cNvSpPr>
          <p:nvPr>
            <p:ph type="pic" idx="4"/>
          </p:nvPr>
        </p:nvSpPr>
        <p:spPr>
          <a:xfrm>
            <a:off x="17903031" y="4825999"/>
            <a:ext cx="5207000" cy="4064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38_Main Slide 01">
  <p:cSld name="38_Main Slide 01">
    <p:spTree>
      <p:nvGrpSpPr>
        <p:cNvPr id="1" name="Shape 801"/>
        <p:cNvGrpSpPr/>
        <p:nvPr/>
      </p:nvGrpSpPr>
      <p:grpSpPr>
        <a:xfrm>
          <a:off x="0" y="0"/>
          <a:ext cx="0" cy="0"/>
          <a:chOff x="0" y="0"/>
          <a:chExt cx="0" cy="0"/>
        </a:xfrm>
      </p:grpSpPr>
      <p:sp>
        <p:nvSpPr>
          <p:cNvPr id="802" name="Google Shape;802;p81"/>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803" name="Google Shape;803;p81"/>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804" name="Google Shape;804;p81"/>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805" name="Google Shape;805;p81"/>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806" name="Google Shape;806;p81"/>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807" name="Google Shape;807;p81"/>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808" name="Google Shape;808;p81"/>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809" name="Google Shape;809;p81"/>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810" name="Google Shape;810;p81"/>
          <p:cNvSpPr>
            <a:spLocks noGrp="1"/>
          </p:cNvSpPr>
          <p:nvPr>
            <p:ph type="pic" idx="2"/>
          </p:nvPr>
        </p:nvSpPr>
        <p:spPr>
          <a:xfrm>
            <a:off x="1270926" y="2031999"/>
            <a:ext cx="5100320" cy="9652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11" name="Google Shape;811;p81"/>
          <p:cNvSpPr>
            <a:spLocks noGrp="1"/>
          </p:cNvSpPr>
          <p:nvPr>
            <p:ph type="pic" idx="3"/>
          </p:nvPr>
        </p:nvSpPr>
        <p:spPr>
          <a:xfrm>
            <a:off x="11471565" y="2030544"/>
            <a:ext cx="5100321" cy="9652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12" name="Google Shape;812;p81"/>
          <p:cNvSpPr>
            <a:spLocks noGrp="1"/>
          </p:cNvSpPr>
          <p:nvPr>
            <p:ph type="pic" idx="4"/>
          </p:nvPr>
        </p:nvSpPr>
        <p:spPr>
          <a:xfrm>
            <a:off x="6371245" y="2033322"/>
            <a:ext cx="5100321" cy="9652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34_Main Slide 01">
  <p:cSld name="34_Main Slide 01">
    <p:spTree>
      <p:nvGrpSpPr>
        <p:cNvPr id="1" name="Shape 813"/>
        <p:cNvGrpSpPr/>
        <p:nvPr/>
      </p:nvGrpSpPr>
      <p:grpSpPr>
        <a:xfrm>
          <a:off x="0" y="0"/>
          <a:ext cx="0" cy="0"/>
          <a:chOff x="0" y="0"/>
          <a:chExt cx="0" cy="0"/>
        </a:xfrm>
      </p:grpSpPr>
      <p:sp>
        <p:nvSpPr>
          <p:cNvPr id="814" name="Google Shape;814;p82"/>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815" name="Google Shape;815;p82"/>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816" name="Google Shape;816;p82"/>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817" name="Google Shape;817;p82"/>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818" name="Google Shape;818;p82"/>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819" name="Google Shape;819;p82"/>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820" name="Google Shape;820;p82"/>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821" name="Google Shape;821;p82"/>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822" name="Google Shape;822;p82"/>
          <p:cNvSpPr>
            <a:spLocks noGrp="1"/>
          </p:cNvSpPr>
          <p:nvPr>
            <p:ph type="pic" idx="2"/>
          </p:nvPr>
        </p:nvSpPr>
        <p:spPr>
          <a:xfrm>
            <a:off x="1281086" y="2033322"/>
            <a:ext cx="21843997" cy="7620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35_Main Slide 01">
  <p:cSld name="35_Main Slide 01">
    <p:spTree>
      <p:nvGrpSpPr>
        <p:cNvPr id="1" name="Shape 823"/>
        <p:cNvGrpSpPr/>
        <p:nvPr/>
      </p:nvGrpSpPr>
      <p:grpSpPr>
        <a:xfrm>
          <a:off x="0" y="0"/>
          <a:ext cx="0" cy="0"/>
          <a:chOff x="0" y="0"/>
          <a:chExt cx="0" cy="0"/>
        </a:xfrm>
      </p:grpSpPr>
      <p:sp>
        <p:nvSpPr>
          <p:cNvPr id="824" name="Google Shape;824;p83"/>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825" name="Google Shape;825;p83"/>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826" name="Google Shape;826;p83"/>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827" name="Google Shape;827;p83"/>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828" name="Google Shape;828;p83"/>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829" name="Google Shape;829;p83"/>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830" name="Google Shape;830;p83"/>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831" name="Google Shape;831;p83"/>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832" name="Google Shape;832;p83"/>
          <p:cNvSpPr>
            <a:spLocks noGrp="1"/>
          </p:cNvSpPr>
          <p:nvPr>
            <p:ph type="pic" idx="2"/>
          </p:nvPr>
        </p:nvSpPr>
        <p:spPr>
          <a:xfrm>
            <a:off x="17652536" y="-1"/>
            <a:ext cx="6731398" cy="1371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37_Main Slide 01">
  <p:cSld name="37_Main Slide 01">
    <p:spTree>
      <p:nvGrpSpPr>
        <p:cNvPr id="1" name="Shape 833"/>
        <p:cNvGrpSpPr/>
        <p:nvPr/>
      </p:nvGrpSpPr>
      <p:grpSpPr>
        <a:xfrm>
          <a:off x="0" y="0"/>
          <a:ext cx="0" cy="0"/>
          <a:chOff x="0" y="0"/>
          <a:chExt cx="0" cy="0"/>
        </a:xfrm>
      </p:grpSpPr>
      <p:sp>
        <p:nvSpPr>
          <p:cNvPr id="834" name="Google Shape;834;p84"/>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835" name="Google Shape;835;p84"/>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836" name="Google Shape;836;p84"/>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837" name="Google Shape;837;p84"/>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838" name="Google Shape;838;p84"/>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839" name="Google Shape;839;p84"/>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840" name="Google Shape;840;p84"/>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841" name="Google Shape;841;p84"/>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842" name="Google Shape;842;p84"/>
          <p:cNvSpPr>
            <a:spLocks noGrp="1"/>
          </p:cNvSpPr>
          <p:nvPr>
            <p:ph type="pic" idx="2"/>
          </p:nvPr>
        </p:nvSpPr>
        <p:spPr>
          <a:xfrm>
            <a:off x="7619999" y="3810000"/>
            <a:ext cx="3048001" cy="3048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43" name="Google Shape;843;p84"/>
          <p:cNvSpPr>
            <a:spLocks noGrp="1"/>
          </p:cNvSpPr>
          <p:nvPr>
            <p:ph type="pic" idx="3"/>
          </p:nvPr>
        </p:nvSpPr>
        <p:spPr>
          <a:xfrm>
            <a:off x="10667999" y="3810000"/>
            <a:ext cx="3048000" cy="3048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44" name="Google Shape;844;p84"/>
          <p:cNvSpPr>
            <a:spLocks noGrp="1"/>
          </p:cNvSpPr>
          <p:nvPr>
            <p:ph type="pic" idx="4"/>
          </p:nvPr>
        </p:nvSpPr>
        <p:spPr>
          <a:xfrm>
            <a:off x="13715998" y="3810000"/>
            <a:ext cx="3048000" cy="3048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45" name="Google Shape;845;p84"/>
          <p:cNvSpPr>
            <a:spLocks noGrp="1"/>
          </p:cNvSpPr>
          <p:nvPr>
            <p:ph type="pic" idx="5"/>
          </p:nvPr>
        </p:nvSpPr>
        <p:spPr>
          <a:xfrm>
            <a:off x="7619999" y="6858000"/>
            <a:ext cx="3048001" cy="3048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46" name="Google Shape;846;p84"/>
          <p:cNvSpPr>
            <a:spLocks noGrp="1"/>
          </p:cNvSpPr>
          <p:nvPr>
            <p:ph type="pic" idx="6"/>
          </p:nvPr>
        </p:nvSpPr>
        <p:spPr>
          <a:xfrm>
            <a:off x="10667999" y="6858000"/>
            <a:ext cx="3048000" cy="3048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47" name="Google Shape;847;p84"/>
          <p:cNvSpPr>
            <a:spLocks noGrp="1"/>
          </p:cNvSpPr>
          <p:nvPr>
            <p:ph type="pic" idx="7"/>
          </p:nvPr>
        </p:nvSpPr>
        <p:spPr>
          <a:xfrm>
            <a:off x="13715998" y="6858000"/>
            <a:ext cx="3048000" cy="3048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36_Main Slide 01">
  <p:cSld name="36_Main Slide 01">
    <p:spTree>
      <p:nvGrpSpPr>
        <p:cNvPr id="1" name="Shape 848"/>
        <p:cNvGrpSpPr/>
        <p:nvPr/>
      </p:nvGrpSpPr>
      <p:grpSpPr>
        <a:xfrm>
          <a:off x="0" y="0"/>
          <a:ext cx="0" cy="0"/>
          <a:chOff x="0" y="0"/>
          <a:chExt cx="0" cy="0"/>
        </a:xfrm>
      </p:grpSpPr>
      <p:sp>
        <p:nvSpPr>
          <p:cNvPr id="849" name="Google Shape;849;p85"/>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850" name="Google Shape;850;p85"/>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851" name="Google Shape;851;p85"/>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852" name="Google Shape;852;p85"/>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853" name="Google Shape;853;p85"/>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854" name="Google Shape;854;p85"/>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855" name="Google Shape;855;p85"/>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856" name="Google Shape;856;p85"/>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857" name="Google Shape;857;p85"/>
          <p:cNvSpPr>
            <a:spLocks noGrp="1"/>
          </p:cNvSpPr>
          <p:nvPr>
            <p:ph type="pic" idx="2"/>
          </p:nvPr>
        </p:nvSpPr>
        <p:spPr>
          <a:xfrm>
            <a:off x="1270928" y="2033322"/>
            <a:ext cx="4368801" cy="43688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58" name="Google Shape;858;p85"/>
          <p:cNvSpPr>
            <a:spLocks noGrp="1"/>
          </p:cNvSpPr>
          <p:nvPr>
            <p:ph type="pic" idx="3"/>
          </p:nvPr>
        </p:nvSpPr>
        <p:spPr>
          <a:xfrm>
            <a:off x="5639727" y="2033322"/>
            <a:ext cx="4368801" cy="43688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59" name="Google Shape;859;p85"/>
          <p:cNvSpPr>
            <a:spLocks noGrp="1"/>
          </p:cNvSpPr>
          <p:nvPr>
            <p:ph type="pic" idx="4"/>
          </p:nvPr>
        </p:nvSpPr>
        <p:spPr>
          <a:xfrm>
            <a:off x="10008528" y="2033322"/>
            <a:ext cx="4368801" cy="43688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60" name="Google Shape;860;p85"/>
          <p:cNvSpPr>
            <a:spLocks noGrp="1"/>
          </p:cNvSpPr>
          <p:nvPr>
            <p:ph type="pic" idx="5"/>
          </p:nvPr>
        </p:nvSpPr>
        <p:spPr>
          <a:xfrm>
            <a:off x="14377327" y="2033322"/>
            <a:ext cx="4368801" cy="43688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61" name="Google Shape;861;p85"/>
          <p:cNvSpPr>
            <a:spLocks noGrp="1"/>
          </p:cNvSpPr>
          <p:nvPr>
            <p:ph type="pic" idx="6"/>
          </p:nvPr>
        </p:nvSpPr>
        <p:spPr>
          <a:xfrm>
            <a:off x="18746123" y="2033322"/>
            <a:ext cx="4368802" cy="43688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52_Main Slide 01">
  <p:cSld name="52_Main Slide 01">
    <p:spTree>
      <p:nvGrpSpPr>
        <p:cNvPr id="1" name="Shape 862"/>
        <p:cNvGrpSpPr/>
        <p:nvPr/>
      </p:nvGrpSpPr>
      <p:grpSpPr>
        <a:xfrm>
          <a:off x="0" y="0"/>
          <a:ext cx="0" cy="0"/>
          <a:chOff x="0" y="0"/>
          <a:chExt cx="0" cy="0"/>
        </a:xfrm>
      </p:grpSpPr>
      <p:sp>
        <p:nvSpPr>
          <p:cNvPr id="863" name="Google Shape;863;p86"/>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864" name="Google Shape;864;p86"/>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865" name="Google Shape;865;p86"/>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866" name="Google Shape;866;p86"/>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867" name="Google Shape;867;p86"/>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868" name="Google Shape;868;p86"/>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869" name="Google Shape;869;p86"/>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870" name="Google Shape;870;p86"/>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871" name="Google Shape;871;p86"/>
          <p:cNvSpPr>
            <a:spLocks noGrp="1"/>
          </p:cNvSpPr>
          <p:nvPr>
            <p:ph type="pic" idx="2"/>
          </p:nvPr>
        </p:nvSpPr>
        <p:spPr>
          <a:xfrm>
            <a:off x="1270926" y="2031602"/>
            <a:ext cx="5080000" cy="9652794"/>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72" name="Google Shape;872;p86"/>
          <p:cNvSpPr>
            <a:spLocks noGrp="1"/>
          </p:cNvSpPr>
          <p:nvPr>
            <p:ph type="pic" idx="3"/>
          </p:nvPr>
        </p:nvSpPr>
        <p:spPr>
          <a:xfrm>
            <a:off x="6350926" y="2031602"/>
            <a:ext cx="5080000" cy="9652794"/>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73" name="Google Shape;873;p86"/>
          <p:cNvSpPr>
            <a:spLocks noGrp="1"/>
          </p:cNvSpPr>
          <p:nvPr>
            <p:ph type="pic" idx="4"/>
          </p:nvPr>
        </p:nvSpPr>
        <p:spPr>
          <a:xfrm>
            <a:off x="11430926" y="2031602"/>
            <a:ext cx="5080000" cy="9652794"/>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39_Main Slide 01">
  <p:cSld name="39_Main Slide 01">
    <p:spTree>
      <p:nvGrpSpPr>
        <p:cNvPr id="1" name="Shape 874"/>
        <p:cNvGrpSpPr/>
        <p:nvPr/>
      </p:nvGrpSpPr>
      <p:grpSpPr>
        <a:xfrm>
          <a:off x="0" y="0"/>
          <a:ext cx="0" cy="0"/>
          <a:chOff x="0" y="0"/>
          <a:chExt cx="0" cy="0"/>
        </a:xfrm>
      </p:grpSpPr>
      <p:sp>
        <p:nvSpPr>
          <p:cNvPr id="875" name="Google Shape;875;p87"/>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876" name="Google Shape;876;p87"/>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877" name="Google Shape;877;p87"/>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878" name="Google Shape;878;p87"/>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879" name="Google Shape;879;p87"/>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880" name="Google Shape;880;p87"/>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881" name="Google Shape;881;p87"/>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882" name="Google Shape;882;p87"/>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883" name="Google Shape;883;p87"/>
          <p:cNvSpPr>
            <a:spLocks noGrp="1"/>
          </p:cNvSpPr>
          <p:nvPr>
            <p:ph type="pic" idx="2"/>
          </p:nvPr>
        </p:nvSpPr>
        <p:spPr>
          <a:xfrm>
            <a:off x="1270926" y="4673599"/>
            <a:ext cx="4368801" cy="43688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84" name="Google Shape;884;p87"/>
          <p:cNvSpPr>
            <a:spLocks noGrp="1"/>
          </p:cNvSpPr>
          <p:nvPr>
            <p:ph type="pic" idx="3"/>
          </p:nvPr>
        </p:nvSpPr>
        <p:spPr>
          <a:xfrm>
            <a:off x="5639725" y="4673599"/>
            <a:ext cx="4368801" cy="43688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85" name="Google Shape;885;p87"/>
          <p:cNvSpPr>
            <a:spLocks noGrp="1"/>
          </p:cNvSpPr>
          <p:nvPr>
            <p:ph type="pic" idx="4"/>
          </p:nvPr>
        </p:nvSpPr>
        <p:spPr>
          <a:xfrm>
            <a:off x="10008526" y="4673599"/>
            <a:ext cx="4368801" cy="43688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86" name="Google Shape;886;p87"/>
          <p:cNvSpPr>
            <a:spLocks noGrp="1"/>
          </p:cNvSpPr>
          <p:nvPr>
            <p:ph type="pic" idx="5"/>
          </p:nvPr>
        </p:nvSpPr>
        <p:spPr>
          <a:xfrm>
            <a:off x="14377325" y="4673599"/>
            <a:ext cx="4368801" cy="43688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87" name="Google Shape;887;p87"/>
          <p:cNvSpPr>
            <a:spLocks noGrp="1"/>
          </p:cNvSpPr>
          <p:nvPr>
            <p:ph type="pic" idx="6"/>
          </p:nvPr>
        </p:nvSpPr>
        <p:spPr>
          <a:xfrm>
            <a:off x="18746123" y="4673599"/>
            <a:ext cx="4368802" cy="43688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40_Main Slide 01">
  <p:cSld name="40_Main Slide 01">
    <p:spTree>
      <p:nvGrpSpPr>
        <p:cNvPr id="1" name="Shape 888"/>
        <p:cNvGrpSpPr/>
        <p:nvPr/>
      </p:nvGrpSpPr>
      <p:grpSpPr>
        <a:xfrm>
          <a:off x="0" y="0"/>
          <a:ext cx="0" cy="0"/>
          <a:chOff x="0" y="0"/>
          <a:chExt cx="0" cy="0"/>
        </a:xfrm>
      </p:grpSpPr>
      <p:sp>
        <p:nvSpPr>
          <p:cNvPr id="889" name="Google Shape;889;p88"/>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890" name="Google Shape;890;p88"/>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891" name="Google Shape;891;p88"/>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892" name="Google Shape;892;p88"/>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893" name="Google Shape;893;p88"/>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894" name="Google Shape;894;p88"/>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895" name="Google Shape;895;p88"/>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896" name="Google Shape;896;p88"/>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897" name="Google Shape;897;p88"/>
          <p:cNvSpPr>
            <a:spLocks noGrp="1"/>
          </p:cNvSpPr>
          <p:nvPr>
            <p:ph type="pic" idx="2"/>
          </p:nvPr>
        </p:nvSpPr>
        <p:spPr>
          <a:xfrm>
            <a:off x="8986754" y="4262354"/>
            <a:ext cx="3205164" cy="3205164"/>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98" name="Google Shape;898;p88"/>
          <p:cNvSpPr>
            <a:spLocks noGrp="1"/>
          </p:cNvSpPr>
          <p:nvPr>
            <p:ph type="pic" idx="3"/>
          </p:nvPr>
        </p:nvSpPr>
        <p:spPr>
          <a:xfrm>
            <a:off x="12192000" y="4262354"/>
            <a:ext cx="3205164" cy="3205164"/>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99" name="Google Shape;899;p88"/>
          <p:cNvSpPr>
            <a:spLocks noGrp="1"/>
          </p:cNvSpPr>
          <p:nvPr>
            <p:ph type="pic" idx="4"/>
          </p:nvPr>
        </p:nvSpPr>
        <p:spPr>
          <a:xfrm>
            <a:off x="8986795" y="7467600"/>
            <a:ext cx="3205164" cy="3205163"/>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900" name="Google Shape;900;p88"/>
          <p:cNvSpPr>
            <a:spLocks noGrp="1"/>
          </p:cNvSpPr>
          <p:nvPr>
            <p:ph type="pic" idx="5"/>
          </p:nvPr>
        </p:nvSpPr>
        <p:spPr>
          <a:xfrm>
            <a:off x="12192041" y="7467600"/>
            <a:ext cx="3205164" cy="3205163"/>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41_Main Slide 01">
  <p:cSld name="41_Main Slide 01">
    <p:spTree>
      <p:nvGrpSpPr>
        <p:cNvPr id="1" name="Shape 901"/>
        <p:cNvGrpSpPr/>
        <p:nvPr/>
      </p:nvGrpSpPr>
      <p:grpSpPr>
        <a:xfrm>
          <a:off x="0" y="0"/>
          <a:ext cx="0" cy="0"/>
          <a:chOff x="0" y="0"/>
          <a:chExt cx="0" cy="0"/>
        </a:xfrm>
      </p:grpSpPr>
      <p:sp>
        <p:nvSpPr>
          <p:cNvPr id="902" name="Google Shape;902;p89"/>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903" name="Google Shape;903;p89"/>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904" name="Google Shape;904;p89"/>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905" name="Google Shape;905;p89"/>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906" name="Google Shape;906;p89"/>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907" name="Google Shape;907;p89"/>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908" name="Google Shape;908;p89"/>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909" name="Google Shape;909;p89"/>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910" name="Google Shape;910;p89"/>
          <p:cNvSpPr>
            <a:spLocks noGrp="1"/>
          </p:cNvSpPr>
          <p:nvPr>
            <p:ph type="pic" idx="2"/>
          </p:nvPr>
        </p:nvSpPr>
        <p:spPr>
          <a:xfrm>
            <a:off x="0" y="-1"/>
            <a:ext cx="6858001" cy="6858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911" name="Google Shape;911;p89"/>
          <p:cNvSpPr>
            <a:spLocks noGrp="1"/>
          </p:cNvSpPr>
          <p:nvPr>
            <p:ph type="pic" idx="3"/>
          </p:nvPr>
        </p:nvSpPr>
        <p:spPr>
          <a:xfrm>
            <a:off x="-1" y="6857999"/>
            <a:ext cx="6858001" cy="6858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912" name="Google Shape;912;p89"/>
          <p:cNvSpPr>
            <a:spLocks noGrp="1"/>
          </p:cNvSpPr>
          <p:nvPr>
            <p:ph type="pic" idx="4"/>
          </p:nvPr>
        </p:nvSpPr>
        <p:spPr>
          <a:xfrm>
            <a:off x="6858000" y="-1"/>
            <a:ext cx="6858000" cy="6858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913" name="Google Shape;913;p89"/>
          <p:cNvSpPr>
            <a:spLocks noGrp="1"/>
          </p:cNvSpPr>
          <p:nvPr>
            <p:ph type="pic" idx="5"/>
          </p:nvPr>
        </p:nvSpPr>
        <p:spPr>
          <a:xfrm>
            <a:off x="6858000" y="6857999"/>
            <a:ext cx="6858000" cy="6858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Slide 01 Dark">
  <p:cSld name="Main Slide 01 Dark">
    <p:spTree>
      <p:nvGrpSpPr>
        <p:cNvPr id="1" name="Shape 55"/>
        <p:cNvGrpSpPr/>
        <p:nvPr/>
      </p:nvGrpSpPr>
      <p:grpSpPr>
        <a:xfrm>
          <a:off x="0" y="0"/>
          <a:ext cx="0" cy="0"/>
          <a:chOff x="0" y="0"/>
          <a:chExt cx="0" cy="0"/>
        </a:xfrm>
      </p:grpSpPr>
      <p:sp>
        <p:nvSpPr>
          <p:cNvPr id="56" name="Google Shape;56;p18"/>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F7F9FF"/>
              </a:buClr>
              <a:buSzPts val="1800"/>
              <a:buFont typeface="Lato Black"/>
              <a:buNone/>
            </a:pPr>
            <a:r>
              <a:rPr lang="it-IT" sz="1800" b="0" i="0" u="none" strike="noStrike" cap="none">
                <a:solidFill>
                  <a:srgbClr val="F7F9FF"/>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57" name="Google Shape;57;p18"/>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B1BAC6"/>
              </a:buClr>
              <a:buSzPts val="1800"/>
              <a:buFont typeface="Lato"/>
              <a:buNone/>
            </a:pPr>
            <a:r>
              <a:rPr lang="it-IT" sz="1800" b="0" i="0" u="none" strike="noStrike" cap="none">
                <a:solidFill>
                  <a:srgbClr val="B1BAC6"/>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58" name="Google Shape;58;p18"/>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B1BAC6"/>
              </a:buClr>
              <a:buSzPts val="1800"/>
              <a:buFont typeface="Lato"/>
              <a:buNone/>
            </a:pPr>
            <a:r>
              <a:rPr lang="it-IT" sz="1800" b="0" i="0" u="none" strike="noStrike" cap="none">
                <a:solidFill>
                  <a:srgbClr val="B1BAC6"/>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59" name="Google Shape;59;p18"/>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F7F9FF"/>
              </a:buClr>
              <a:buSzPts val="1800"/>
              <a:buFont typeface="Lato Black"/>
              <a:buNone/>
              <a:defRPr sz="1800" b="1" i="0" u="none" strike="noStrike" cap="none">
                <a:solidFill>
                  <a:srgbClr val="F7F9FF"/>
                </a:solidFill>
                <a:latin typeface="Lato Black"/>
                <a:ea typeface="Lato Black"/>
                <a:cs typeface="Lato Black"/>
                <a:sym typeface="Lato Black"/>
              </a:defRPr>
            </a:lvl1pPr>
            <a:lvl2pPr marL="0" marR="0" lvl="1" indent="0" algn="r" rtl="0">
              <a:lnSpc>
                <a:spcPct val="100000"/>
              </a:lnSpc>
              <a:spcBef>
                <a:spcPts val="0"/>
              </a:spcBef>
              <a:spcAft>
                <a:spcPts val="0"/>
              </a:spcAft>
              <a:buClr>
                <a:srgbClr val="F7F9FF"/>
              </a:buClr>
              <a:buSzPts val="1800"/>
              <a:buFont typeface="Lato Black"/>
              <a:buNone/>
              <a:defRPr sz="1800" b="1" i="0" u="none" strike="noStrike" cap="none">
                <a:solidFill>
                  <a:srgbClr val="F7F9FF"/>
                </a:solidFill>
                <a:latin typeface="Lato Black"/>
                <a:ea typeface="Lato Black"/>
                <a:cs typeface="Lato Black"/>
                <a:sym typeface="Lato Black"/>
              </a:defRPr>
            </a:lvl2pPr>
            <a:lvl3pPr marL="0" marR="0" lvl="2" indent="0" algn="r" rtl="0">
              <a:lnSpc>
                <a:spcPct val="100000"/>
              </a:lnSpc>
              <a:spcBef>
                <a:spcPts val="0"/>
              </a:spcBef>
              <a:spcAft>
                <a:spcPts val="0"/>
              </a:spcAft>
              <a:buClr>
                <a:srgbClr val="F7F9FF"/>
              </a:buClr>
              <a:buSzPts val="1800"/>
              <a:buFont typeface="Lato Black"/>
              <a:buNone/>
              <a:defRPr sz="1800" b="1" i="0" u="none" strike="noStrike" cap="none">
                <a:solidFill>
                  <a:srgbClr val="F7F9FF"/>
                </a:solidFill>
                <a:latin typeface="Lato Black"/>
                <a:ea typeface="Lato Black"/>
                <a:cs typeface="Lato Black"/>
                <a:sym typeface="Lato Black"/>
              </a:defRPr>
            </a:lvl3pPr>
            <a:lvl4pPr marL="0" marR="0" lvl="3" indent="0" algn="r" rtl="0">
              <a:lnSpc>
                <a:spcPct val="100000"/>
              </a:lnSpc>
              <a:spcBef>
                <a:spcPts val="0"/>
              </a:spcBef>
              <a:spcAft>
                <a:spcPts val="0"/>
              </a:spcAft>
              <a:buClr>
                <a:srgbClr val="F7F9FF"/>
              </a:buClr>
              <a:buSzPts val="1800"/>
              <a:buFont typeface="Lato Black"/>
              <a:buNone/>
              <a:defRPr sz="1800" b="1" i="0" u="none" strike="noStrike" cap="none">
                <a:solidFill>
                  <a:srgbClr val="F7F9FF"/>
                </a:solidFill>
                <a:latin typeface="Lato Black"/>
                <a:ea typeface="Lato Black"/>
                <a:cs typeface="Lato Black"/>
                <a:sym typeface="Lato Black"/>
              </a:defRPr>
            </a:lvl4pPr>
            <a:lvl5pPr marL="0" marR="0" lvl="4" indent="0" algn="r" rtl="0">
              <a:lnSpc>
                <a:spcPct val="100000"/>
              </a:lnSpc>
              <a:spcBef>
                <a:spcPts val="0"/>
              </a:spcBef>
              <a:spcAft>
                <a:spcPts val="0"/>
              </a:spcAft>
              <a:buClr>
                <a:srgbClr val="F7F9FF"/>
              </a:buClr>
              <a:buSzPts val="1800"/>
              <a:buFont typeface="Lato Black"/>
              <a:buNone/>
              <a:defRPr sz="1800" b="1" i="0" u="none" strike="noStrike" cap="none">
                <a:solidFill>
                  <a:srgbClr val="F7F9FF"/>
                </a:solidFill>
                <a:latin typeface="Lato Black"/>
                <a:ea typeface="Lato Black"/>
                <a:cs typeface="Lato Black"/>
                <a:sym typeface="Lato Black"/>
              </a:defRPr>
            </a:lvl5pPr>
            <a:lvl6pPr marL="0" marR="0" lvl="5" indent="0" algn="r" rtl="0">
              <a:lnSpc>
                <a:spcPct val="100000"/>
              </a:lnSpc>
              <a:spcBef>
                <a:spcPts val="0"/>
              </a:spcBef>
              <a:spcAft>
                <a:spcPts val="0"/>
              </a:spcAft>
              <a:buClr>
                <a:srgbClr val="F7F9FF"/>
              </a:buClr>
              <a:buSzPts val="1800"/>
              <a:buFont typeface="Lato Black"/>
              <a:buNone/>
              <a:defRPr sz="1800" b="1" i="0" u="none" strike="noStrike" cap="none">
                <a:solidFill>
                  <a:srgbClr val="F7F9FF"/>
                </a:solidFill>
                <a:latin typeface="Lato Black"/>
                <a:ea typeface="Lato Black"/>
                <a:cs typeface="Lato Black"/>
                <a:sym typeface="Lato Black"/>
              </a:defRPr>
            </a:lvl6pPr>
            <a:lvl7pPr marL="0" marR="0" lvl="6" indent="0" algn="r" rtl="0">
              <a:lnSpc>
                <a:spcPct val="100000"/>
              </a:lnSpc>
              <a:spcBef>
                <a:spcPts val="0"/>
              </a:spcBef>
              <a:spcAft>
                <a:spcPts val="0"/>
              </a:spcAft>
              <a:buClr>
                <a:srgbClr val="F7F9FF"/>
              </a:buClr>
              <a:buSzPts val="1800"/>
              <a:buFont typeface="Lato Black"/>
              <a:buNone/>
              <a:defRPr sz="1800" b="1" i="0" u="none" strike="noStrike" cap="none">
                <a:solidFill>
                  <a:srgbClr val="F7F9FF"/>
                </a:solidFill>
                <a:latin typeface="Lato Black"/>
                <a:ea typeface="Lato Black"/>
                <a:cs typeface="Lato Black"/>
                <a:sym typeface="Lato Black"/>
              </a:defRPr>
            </a:lvl7pPr>
            <a:lvl8pPr marL="0" marR="0" lvl="7" indent="0" algn="r" rtl="0">
              <a:lnSpc>
                <a:spcPct val="100000"/>
              </a:lnSpc>
              <a:spcBef>
                <a:spcPts val="0"/>
              </a:spcBef>
              <a:spcAft>
                <a:spcPts val="0"/>
              </a:spcAft>
              <a:buClr>
                <a:srgbClr val="F7F9FF"/>
              </a:buClr>
              <a:buSzPts val="1800"/>
              <a:buFont typeface="Lato Black"/>
              <a:buNone/>
              <a:defRPr sz="1800" b="1" i="0" u="none" strike="noStrike" cap="none">
                <a:solidFill>
                  <a:srgbClr val="F7F9FF"/>
                </a:solidFill>
                <a:latin typeface="Lato Black"/>
                <a:ea typeface="Lato Black"/>
                <a:cs typeface="Lato Black"/>
                <a:sym typeface="Lato Black"/>
              </a:defRPr>
            </a:lvl8pPr>
            <a:lvl9pPr marL="0" marR="0" lvl="8" indent="0" algn="r" rtl="0">
              <a:lnSpc>
                <a:spcPct val="100000"/>
              </a:lnSpc>
              <a:spcBef>
                <a:spcPts val="0"/>
              </a:spcBef>
              <a:spcAft>
                <a:spcPts val="0"/>
              </a:spcAft>
              <a:buClr>
                <a:srgbClr val="F7F9FF"/>
              </a:buClr>
              <a:buSzPts val="1800"/>
              <a:buFont typeface="Lato Black"/>
              <a:buNone/>
              <a:defRPr sz="1800" b="1" i="0" u="none" strike="noStrike" cap="none">
                <a:solidFill>
                  <a:srgbClr val="F7F9FF"/>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60" name="Google Shape;60;p18"/>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7F9FF"/>
              </a:buClr>
              <a:buSzPts val="1800"/>
              <a:buFont typeface="Lato"/>
              <a:buNone/>
            </a:pPr>
            <a:r>
              <a:rPr lang="it-IT" sz="1800" b="0" i="0" u="none" strike="noStrike" cap="none">
                <a:solidFill>
                  <a:srgbClr val="F7F9FF"/>
                </a:solidFill>
                <a:latin typeface="Lato"/>
                <a:ea typeface="Lato"/>
                <a:cs typeface="Lato"/>
                <a:sym typeface="Lato"/>
              </a:rPr>
              <a:t>www.websitename.com</a:t>
            </a:r>
            <a:endParaRPr sz="1800" b="0" i="0" u="none" strike="noStrike" cap="none">
              <a:solidFill>
                <a:srgbClr val="F7F9FF"/>
              </a:solidFill>
              <a:latin typeface="Lato"/>
              <a:ea typeface="Lato"/>
              <a:cs typeface="Lato"/>
              <a:sym typeface="Lato"/>
            </a:endParaRPr>
          </a:p>
        </p:txBody>
      </p:sp>
      <p:sp>
        <p:nvSpPr>
          <p:cNvPr id="61" name="Google Shape;61;p18"/>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F7F9FF"/>
              </a:buClr>
              <a:buSzPts val="1800"/>
              <a:buFont typeface="Lato Black"/>
              <a:buNone/>
            </a:pPr>
            <a:r>
              <a:rPr lang="it-IT" sz="1800" b="0" i="0" u="none" strike="noStrike" cap="none">
                <a:solidFill>
                  <a:srgbClr val="F7F9FF"/>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62" name="Google Shape;62;p18"/>
          <p:cNvCxnSpPr/>
          <p:nvPr/>
        </p:nvCxnSpPr>
        <p:spPr>
          <a:xfrm rot="10800000" flipH="1">
            <a:off x="21789772" y="12697023"/>
            <a:ext cx="1" cy="1018977"/>
          </a:xfrm>
          <a:prstGeom prst="straightConnector1">
            <a:avLst/>
          </a:prstGeom>
          <a:noFill/>
          <a:ln w="12700" cap="flat" cmpd="sng">
            <a:solidFill>
              <a:srgbClr val="F7F9FF">
                <a:alpha val="60000"/>
              </a:srgbClr>
            </a:solidFill>
            <a:prstDash val="solid"/>
            <a:miter lim="400000"/>
            <a:headEnd type="none" w="sm" len="sm"/>
            <a:tailEnd type="none" w="sm" len="sm"/>
          </a:ln>
        </p:spPr>
      </p:cxn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42_Main Slide 01">
  <p:cSld name="42_Main Slide 01">
    <p:spTree>
      <p:nvGrpSpPr>
        <p:cNvPr id="1" name="Shape 914"/>
        <p:cNvGrpSpPr/>
        <p:nvPr/>
      </p:nvGrpSpPr>
      <p:grpSpPr>
        <a:xfrm>
          <a:off x="0" y="0"/>
          <a:ext cx="0" cy="0"/>
          <a:chOff x="0" y="0"/>
          <a:chExt cx="0" cy="0"/>
        </a:xfrm>
      </p:grpSpPr>
      <p:sp>
        <p:nvSpPr>
          <p:cNvPr id="915" name="Google Shape;915;p90"/>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916" name="Google Shape;916;p90"/>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917" name="Google Shape;917;p90"/>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918" name="Google Shape;918;p90"/>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919" name="Google Shape;919;p90"/>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920" name="Google Shape;920;p90"/>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921" name="Google Shape;921;p90"/>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922" name="Google Shape;922;p90"/>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923" name="Google Shape;923;p90"/>
          <p:cNvSpPr>
            <a:spLocks noGrp="1"/>
          </p:cNvSpPr>
          <p:nvPr>
            <p:ph type="pic" idx="2"/>
          </p:nvPr>
        </p:nvSpPr>
        <p:spPr>
          <a:xfrm>
            <a:off x="0" y="-1"/>
            <a:ext cx="12192000" cy="13716002"/>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43_Main Slide 01">
  <p:cSld name="43_Main Slide 01">
    <p:spTree>
      <p:nvGrpSpPr>
        <p:cNvPr id="1" name="Shape 924"/>
        <p:cNvGrpSpPr/>
        <p:nvPr/>
      </p:nvGrpSpPr>
      <p:grpSpPr>
        <a:xfrm>
          <a:off x="0" y="0"/>
          <a:ext cx="0" cy="0"/>
          <a:chOff x="0" y="0"/>
          <a:chExt cx="0" cy="0"/>
        </a:xfrm>
      </p:grpSpPr>
      <p:sp>
        <p:nvSpPr>
          <p:cNvPr id="925" name="Google Shape;925;p91"/>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926" name="Google Shape;926;p91"/>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927" name="Google Shape;927;p91"/>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928" name="Google Shape;928;p91"/>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929" name="Google Shape;929;p91"/>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930" name="Google Shape;930;p91"/>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931" name="Google Shape;931;p91"/>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932" name="Google Shape;932;p91"/>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933" name="Google Shape;933;p91"/>
          <p:cNvSpPr>
            <a:spLocks noGrp="1"/>
          </p:cNvSpPr>
          <p:nvPr>
            <p:ph type="pic" idx="2"/>
          </p:nvPr>
        </p:nvSpPr>
        <p:spPr>
          <a:xfrm>
            <a:off x="3478919" y="3683395"/>
            <a:ext cx="6350001" cy="6349558"/>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44_Main Slide 01">
  <p:cSld name="44_Main Slide 01">
    <p:spTree>
      <p:nvGrpSpPr>
        <p:cNvPr id="1" name="Shape 934"/>
        <p:cNvGrpSpPr/>
        <p:nvPr/>
      </p:nvGrpSpPr>
      <p:grpSpPr>
        <a:xfrm>
          <a:off x="0" y="0"/>
          <a:ext cx="0" cy="0"/>
          <a:chOff x="0" y="0"/>
          <a:chExt cx="0" cy="0"/>
        </a:xfrm>
      </p:grpSpPr>
      <p:sp>
        <p:nvSpPr>
          <p:cNvPr id="935" name="Google Shape;935;p92"/>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936" name="Google Shape;936;p92"/>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937" name="Google Shape;937;p92"/>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938" name="Google Shape;938;p92"/>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939" name="Google Shape;939;p92"/>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940" name="Google Shape;940;p92"/>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941" name="Google Shape;941;p92"/>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942" name="Google Shape;942;p92"/>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943" name="Google Shape;943;p92"/>
          <p:cNvSpPr>
            <a:spLocks noGrp="1"/>
          </p:cNvSpPr>
          <p:nvPr>
            <p:ph type="pic" idx="2"/>
          </p:nvPr>
        </p:nvSpPr>
        <p:spPr>
          <a:xfrm>
            <a:off x="57149" y="2004747"/>
            <a:ext cx="12192000" cy="9649355"/>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45_Main Slide 01">
  <p:cSld name="45_Main Slide 01">
    <p:spTree>
      <p:nvGrpSpPr>
        <p:cNvPr id="1" name="Shape 944"/>
        <p:cNvGrpSpPr/>
        <p:nvPr/>
      </p:nvGrpSpPr>
      <p:grpSpPr>
        <a:xfrm>
          <a:off x="0" y="0"/>
          <a:ext cx="0" cy="0"/>
          <a:chOff x="0" y="0"/>
          <a:chExt cx="0" cy="0"/>
        </a:xfrm>
      </p:grpSpPr>
      <p:sp>
        <p:nvSpPr>
          <p:cNvPr id="945" name="Google Shape;945;p93"/>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946" name="Google Shape;946;p93"/>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947" name="Google Shape;947;p93"/>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948" name="Google Shape;948;p93"/>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949" name="Google Shape;949;p93"/>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950" name="Google Shape;950;p93"/>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951" name="Google Shape;951;p93"/>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952" name="Google Shape;952;p93"/>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953" name="Google Shape;953;p93"/>
          <p:cNvSpPr>
            <a:spLocks noGrp="1"/>
          </p:cNvSpPr>
          <p:nvPr>
            <p:ph type="pic" idx="2"/>
          </p:nvPr>
        </p:nvSpPr>
        <p:spPr>
          <a:xfrm>
            <a:off x="1270926" y="2033322"/>
            <a:ext cx="5080001" cy="635000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48_Main Slide 01">
  <p:cSld name="48_Main Slide 01">
    <p:spTree>
      <p:nvGrpSpPr>
        <p:cNvPr id="1" name="Shape 954"/>
        <p:cNvGrpSpPr/>
        <p:nvPr/>
      </p:nvGrpSpPr>
      <p:grpSpPr>
        <a:xfrm>
          <a:off x="0" y="0"/>
          <a:ext cx="0" cy="0"/>
          <a:chOff x="0" y="0"/>
          <a:chExt cx="0" cy="0"/>
        </a:xfrm>
      </p:grpSpPr>
      <p:sp>
        <p:nvSpPr>
          <p:cNvPr id="955" name="Google Shape;955;p94"/>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956" name="Google Shape;956;p94"/>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957" name="Google Shape;957;p94"/>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958" name="Google Shape;958;p94"/>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959" name="Google Shape;959;p94"/>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960" name="Google Shape;960;p94"/>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961" name="Google Shape;961;p94"/>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962" name="Google Shape;962;p94"/>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963" name="Google Shape;963;p94"/>
          <p:cNvSpPr>
            <a:spLocks noGrp="1"/>
          </p:cNvSpPr>
          <p:nvPr>
            <p:ph type="pic" idx="2"/>
          </p:nvPr>
        </p:nvSpPr>
        <p:spPr>
          <a:xfrm>
            <a:off x="-2778" y="-1"/>
            <a:ext cx="4078792" cy="1371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964" name="Google Shape;964;p94"/>
          <p:cNvSpPr>
            <a:spLocks noGrp="1"/>
          </p:cNvSpPr>
          <p:nvPr>
            <p:ph type="pic" idx="3"/>
          </p:nvPr>
        </p:nvSpPr>
        <p:spPr>
          <a:xfrm>
            <a:off x="12192000" y="-2"/>
            <a:ext cx="12192000" cy="1371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965" name="Google Shape;965;p94"/>
          <p:cNvSpPr>
            <a:spLocks noGrp="1"/>
          </p:cNvSpPr>
          <p:nvPr>
            <p:ph type="pic" idx="4"/>
          </p:nvPr>
        </p:nvSpPr>
        <p:spPr>
          <a:xfrm>
            <a:off x="6985185" y="2560756"/>
            <a:ext cx="2286001" cy="228584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56_Main Slide 01">
  <p:cSld name="56_Main Slide 01">
    <p:spTree>
      <p:nvGrpSpPr>
        <p:cNvPr id="1" name="Shape 966"/>
        <p:cNvGrpSpPr/>
        <p:nvPr/>
      </p:nvGrpSpPr>
      <p:grpSpPr>
        <a:xfrm>
          <a:off x="0" y="0"/>
          <a:ext cx="0" cy="0"/>
          <a:chOff x="0" y="0"/>
          <a:chExt cx="0" cy="0"/>
        </a:xfrm>
      </p:grpSpPr>
      <p:sp>
        <p:nvSpPr>
          <p:cNvPr id="967" name="Google Shape;967;p95"/>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968" name="Google Shape;968;p95"/>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969" name="Google Shape;969;p95"/>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970" name="Google Shape;970;p95"/>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971" name="Google Shape;971;p95"/>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972" name="Google Shape;972;p95"/>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973" name="Google Shape;973;p95"/>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974" name="Google Shape;974;p95"/>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975" name="Google Shape;975;p95"/>
          <p:cNvSpPr>
            <a:spLocks noGrp="1"/>
          </p:cNvSpPr>
          <p:nvPr>
            <p:ph type="pic" idx="2"/>
          </p:nvPr>
        </p:nvSpPr>
        <p:spPr>
          <a:xfrm>
            <a:off x="-2778" y="-1"/>
            <a:ext cx="4078792" cy="1371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976" name="Google Shape;976;p95"/>
          <p:cNvSpPr txBox="1">
            <a:spLocks noGrp="1"/>
          </p:cNvSpPr>
          <p:nvPr>
            <p:ph type="body" idx="1"/>
          </p:nvPr>
        </p:nvSpPr>
        <p:spPr>
          <a:xfrm>
            <a:off x="-2778" y="0"/>
            <a:ext cx="4078792" cy="13716000"/>
          </a:xfrm>
          <a:prstGeom prst="rect">
            <a:avLst/>
          </a:prstGeom>
          <a:solidFill>
            <a:srgbClr val="1F2125">
              <a:alpha val="80000"/>
            </a:srgbClr>
          </a:solidFill>
          <a:ln>
            <a:noFill/>
          </a:ln>
        </p:spPr>
        <p:txBody>
          <a:bodyPr spcFirstLastPara="1" wrap="square" lIns="0" tIns="0" rIns="0" bIns="0" anchor="b" anchorCtr="0">
            <a:noAutofit/>
          </a:bodyPr>
          <a:lstStyle>
            <a:lvl1pPr marL="457200" marR="0" lvl="0" indent="-236537" algn="l" rtl="0">
              <a:lnSpc>
                <a:spcPct val="100000"/>
              </a:lnSpc>
              <a:spcBef>
                <a:spcPts val="5900"/>
              </a:spcBef>
              <a:spcAft>
                <a:spcPts val="0"/>
              </a:spcAft>
              <a:buClr>
                <a:schemeClr val="lt1"/>
              </a:buClr>
              <a:buSzPts val="125"/>
              <a:buFont typeface="Candara"/>
              <a:buChar char="•"/>
              <a:defRPr sz="100" b="0" i="0" u="none" strike="noStrike" cap="none">
                <a:solidFill>
                  <a:schemeClr val="lt1"/>
                </a:solidFill>
                <a:latin typeface="Candara"/>
                <a:ea typeface="Candara"/>
                <a:cs typeface="Candara"/>
                <a:sym typeface="Candara"/>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977" name="Google Shape;977;p95"/>
          <p:cNvSpPr>
            <a:spLocks noGrp="1"/>
          </p:cNvSpPr>
          <p:nvPr>
            <p:ph type="pic" idx="3"/>
          </p:nvPr>
        </p:nvSpPr>
        <p:spPr>
          <a:xfrm>
            <a:off x="12192000" y="-2"/>
            <a:ext cx="12192000" cy="1371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978" name="Google Shape;978;p95"/>
          <p:cNvSpPr txBox="1">
            <a:spLocks noGrp="1"/>
          </p:cNvSpPr>
          <p:nvPr>
            <p:ph type="body" idx="4"/>
          </p:nvPr>
        </p:nvSpPr>
        <p:spPr>
          <a:xfrm>
            <a:off x="12192000" y="-1"/>
            <a:ext cx="12192000" cy="13716000"/>
          </a:xfrm>
          <a:prstGeom prst="rect">
            <a:avLst/>
          </a:prstGeom>
          <a:solidFill>
            <a:srgbClr val="1F2125">
              <a:alpha val="80000"/>
            </a:srgbClr>
          </a:solidFill>
          <a:ln>
            <a:noFill/>
          </a:ln>
        </p:spPr>
        <p:txBody>
          <a:bodyPr spcFirstLastPara="1" wrap="square" lIns="0" tIns="0" rIns="0" bIns="0" anchor="b" anchorCtr="0">
            <a:noAutofit/>
          </a:bodyPr>
          <a:lstStyle>
            <a:lvl1pPr marL="457200" marR="0" lvl="0" indent="-236537" algn="l" rtl="0">
              <a:lnSpc>
                <a:spcPct val="100000"/>
              </a:lnSpc>
              <a:spcBef>
                <a:spcPts val="5900"/>
              </a:spcBef>
              <a:spcAft>
                <a:spcPts val="0"/>
              </a:spcAft>
              <a:buClr>
                <a:schemeClr val="lt1"/>
              </a:buClr>
              <a:buSzPts val="125"/>
              <a:buFont typeface="Candara"/>
              <a:buChar char="•"/>
              <a:defRPr sz="100" b="0" i="0" u="none" strike="noStrike" cap="none">
                <a:solidFill>
                  <a:schemeClr val="lt1"/>
                </a:solidFill>
                <a:latin typeface="Candara"/>
                <a:ea typeface="Candara"/>
                <a:cs typeface="Candara"/>
                <a:sym typeface="Candara"/>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979" name="Google Shape;979;p95"/>
          <p:cNvSpPr>
            <a:spLocks noGrp="1"/>
          </p:cNvSpPr>
          <p:nvPr>
            <p:ph type="pic" idx="5"/>
          </p:nvPr>
        </p:nvSpPr>
        <p:spPr>
          <a:xfrm>
            <a:off x="6985185" y="2560756"/>
            <a:ext cx="2286001" cy="2285841"/>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55_Main Slide 01">
  <p:cSld name="55_Main Slide 01">
    <p:spTree>
      <p:nvGrpSpPr>
        <p:cNvPr id="1" name="Shape 980"/>
        <p:cNvGrpSpPr/>
        <p:nvPr/>
      </p:nvGrpSpPr>
      <p:grpSpPr>
        <a:xfrm>
          <a:off x="0" y="0"/>
          <a:ext cx="0" cy="0"/>
          <a:chOff x="0" y="0"/>
          <a:chExt cx="0" cy="0"/>
        </a:xfrm>
      </p:grpSpPr>
      <p:sp>
        <p:nvSpPr>
          <p:cNvPr id="981" name="Google Shape;981;p96"/>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982" name="Google Shape;982;p96"/>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983" name="Google Shape;983;p96"/>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984" name="Google Shape;984;p96"/>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985" name="Google Shape;985;p96"/>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986" name="Google Shape;986;p96"/>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987" name="Google Shape;987;p96"/>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988" name="Google Shape;988;p96"/>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989" name="Google Shape;989;p96"/>
          <p:cNvSpPr>
            <a:spLocks noGrp="1"/>
          </p:cNvSpPr>
          <p:nvPr>
            <p:ph type="pic" idx="2"/>
          </p:nvPr>
        </p:nvSpPr>
        <p:spPr>
          <a:xfrm>
            <a:off x="926" y="2033321"/>
            <a:ext cx="24383074" cy="6350002"/>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990" name="Google Shape;990;p96"/>
          <p:cNvSpPr txBox="1">
            <a:spLocks noGrp="1"/>
          </p:cNvSpPr>
          <p:nvPr>
            <p:ph type="body" idx="1"/>
          </p:nvPr>
        </p:nvSpPr>
        <p:spPr>
          <a:xfrm>
            <a:off x="926" y="2033322"/>
            <a:ext cx="24383074" cy="6350002"/>
          </a:xfrm>
          <a:prstGeom prst="rect">
            <a:avLst/>
          </a:prstGeom>
          <a:solidFill>
            <a:srgbClr val="1F2125">
              <a:alpha val="89019"/>
            </a:srgbClr>
          </a:solidFill>
          <a:ln>
            <a:noFill/>
          </a:ln>
        </p:spPr>
        <p:txBody>
          <a:bodyPr spcFirstLastPara="1" wrap="square" lIns="0" tIns="0" rIns="0" bIns="0" anchor="b" anchorCtr="0">
            <a:noAutofit/>
          </a:bodyPr>
          <a:lstStyle>
            <a:lvl1pPr marL="457200" marR="0" lvl="0" indent="-236537" algn="l" rtl="0">
              <a:lnSpc>
                <a:spcPct val="100000"/>
              </a:lnSpc>
              <a:spcBef>
                <a:spcPts val="5900"/>
              </a:spcBef>
              <a:spcAft>
                <a:spcPts val="0"/>
              </a:spcAft>
              <a:buClr>
                <a:schemeClr val="lt1"/>
              </a:buClr>
              <a:buSzPts val="125"/>
              <a:buFont typeface="Candara"/>
              <a:buChar char="•"/>
              <a:defRPr sz="100" b="0" i="0" u="none" strike="noStrike" cap="none">
                <a:solidFill>
                  <a:schemeClr val="lt1"/>
                </a:solidFill>
                <a:latin typeface="Candara"/>
                <a:ea typeface="Candara"/>
                <a:cs typeface="Candara"/>
                <a:sym typeface="Candara"/>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49_Main Slide 01">
  <p:cSld name="49_Main Slide 01">
    <p:spTree>
      <p:nvGrpSpPr>
        <p:cNvPr id="1" name="Shape 991"/>
        <p:cNvGrpSpPr/>
        <p:nvPr/>
      </p:nvGrpSpPr>
      <p:grpSpPr>
        <a:xfrm>
          <a:off x="0" y="0"/>
          <a:ext cx="0" cy="0"/>
          <a:chOff x="0" y="0"/>
          <a:chExt cx="0" cy="0"/>
        </a:xfrm>
      </p:grpSpPr>
      <p:sp>
        <p:nvSpPr>
          <p:cNvPr id="992" name="Google Shape;992;p97"/>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993" name="Google Shape;993;p97"/>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994" name="Google Shape;994;p97"/>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995" name="Google Shape;995;p97"/>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996" name="Google Shape;996;p97"/>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997" name="Google Shape;997;p97"/>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998" name="Google Shape;998;p97"/>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999" name="Google Shape;999;p97"/>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1000" name="Google Shape;1000;p97"/>
          <p:cNvSpPr>
            <a:spLocks noGrp="1"/>
          </p:cNvSpPr>
          <p:nvPr>
            <p:ph type="pic" idx="2"/>
          </p:nvPr>
        </p:nvSpPr>
        <p:spPr>
          <a:xfrm>
            <a:off x="0" y="-1"/>
            <a:ext cx="24383074" cy="1371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54_Main Slide 01">
  <p:cSld name="54_Main Slide 01">
    <p:spTree>
      <p:nvGrpSpPr>
        <p:cNvPr id="1" name="Shape 1001"/>
        <p:cNvGrpSpPr/>
        <p:nvPr/>
      </p:nvGrpSpPr>
      <p:grpSpPr>
        <a:xfrm>
          <a:off x="0" y="0"/>
          <a:ext cx="0" cy="0"/>
          <a:chOff x="0" y="0"/>
          <a:chExt cx="0" cy="0"/>
        </a:xfrm>
      </p:grpSpPr>
      <p:sp>
        <p:nvSpPr>
          <p:cNvPr id="1002" name="Google Shape;1002;p98"/>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1003" name="Google Shape;1003;p98"/>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1004" name="Google Shape;1004;p98"/>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005" name="Google Shape;1005;p98"/>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006" name="Google Shape;1006;p98"/>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1007" name="Google Shape;1007;p98"/>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1008" name="Google Shape;1008;p98"/>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1009" name="Google Shape;1009;p98"/>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1010" name="Google Shape;1010;p98"/>
          <p:cNvSpPr>
            <a:spLocks noGrp="1"/>
          </p:cNvSpPr>
          <p:nvPr>
            <p:ph type="pic" idx="2"/>
          </p:nvPr>
        </p:nvSpPr>
        <p:spPr>
          <a:xfrm>
            <a:off x="0" y="-1"/>
            <a:ext cx="24383074" cy="1371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011" name="Google Shape;1011;p98"/>
          <p:cNvSpPr txBox="1">
            <a:spLocks noGrp="1"/>
          </p:cNvSpPr>
          <p:nvPr>
            <p:ph type="body" idx="1"/>
          </p:nvPr>
        </p:nvSpPr>
        <p:spPr>
          <a:xfrm>
            <a:off x="0" y="0"/>
            <a:ext cx="24383074" cy="13716000"/>
          </a:xfrm>
          <a:prstGeom prst="rect">
            <a:avLst/>
          </a:prstGeom>
          <a:solidFill>
            <a:srgbClr val="1F2125">
              <a:alpha val="80000"/>
            </a:srgbClr>
          </a:solidFill>
          <a:ln>
            <a:noFill/>
          </a:ln>
        </p:spPr>
        <p:txBody>
          <a:bodyPr spcFirstLastPara="1" wrap="square" lIns="0" tIns="0" rIns="0" bIns="0" anchor="b" anchorCtr="0">
            <a:noAutofit/>
          </a:bodyPr>
          <a:lstStyle>
            <a:lvl1pPr marL="457200" marR="0" lvl="0" indent="-236537" algn="l" rtl="0">
              <a:lnSpc>
                <a:spcPct val="100000"/>
              </a:lnSpc>
              <a:spcBef>
                <a:spcPts val="5900"/>
              </a:spcBef>
              <a:spcAft>
                <a:spcPts val="0"/>
              </a:spcAft>
              <a:buClr>
                <a:schemeClr val="lt1"/>
              </a:buClr>
              <a:buSzPts val="125"/>
              <a:buFont typeface="Candara"/>
              <a:buChar char="•"/>
              <a:defRPr sz="100" b="0" i="0" u="none" strike="noStrike" cap="none">
                <a:solidFill>
                  <a:schemeClr val="lt1"/>
                </a:solidFill>
                <a:latin typeface="Candara"/>
                <a:ea typeface="Candara"/>
                <a:cs typeface="Candara"/>
                <a:sym typeface="Candara"/>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012" name="Google Shape;1012;p98"/>
          <p:cNvSpPr txBox="1">
            <a:spLocks noGrp="1"/>
          </p:cNvSpPr>
          <p:nvPr>
            <p:ph type="body" idx="3"/>
          </p:nvPr>
        </p:nvSpPr>
        <p:spPr>
          <a:xfrm>
            <a:off x="6253188" y="3884859"/>
            <a:ext cx="11876698" cy="372255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20000"/>
              </a:lnSpc>
              <a:spcBef>
                <a:spcPts val="0"/>
              </a:spcBef>
              <a:spcAft>
                <a:spcPts val="0"/>
              </a:spcAft>
              <a:buClr>
                <a:srgbClr val="F7F9FF"/>
              </a:buClr>
              <a:buSzPts val="7000"/>
              <a:buFont typeface="Lato Black"/>
              <a:buNone/>
              <a:defRPr sz="7000" b="0" i="0" u="none" strike="noStrike" cap="none">
                <a:solidFill>
                  <a:srgbClr val="F7F9FF"/>
                </a:solidFill>
                <a:latin typeface="Lato Black"/>
                <a:ea typeface="Lato Black"/>
                <a:cs typeface="Lato Black"/>
                <a:sym typeface="Lato Black"/>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013" name="Google Shape;1013;p98"/>
          <p:cNvSpPr txBox="1">
            <a:spLocks noGrp="1"/>
          </p:cNvSpPr>
          <p:nvPr>
            <p:ph type="body" idx="4"/>
          </p:nvPr>
        </p:nvSpPr>
        <p:spPr>
          <a:xfrm>
            <a:off x="6991846" y="8673988"/>
            <a:ext cx="10399382" cy="116332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50000"/>
              </a:lnSpc>
              <a:spcBef>
                <a:spcPts val="0"/>
              </a:spcBef>
              <a:spcAft>
                <a:spcPts val="0"/>
              </a:spcAft>
              <a:buClr>
                <a:srgbClr val="F7F9FF"/>
              </a:buClr>
              <a:buSzPts val="1800"/>
              <a:buFont typeface="Lato"/>
              <a:buNone/>
              <a:defRPr sz="1800" b="0" i="0" u="none" strike="noStrike" cap="none">
                <a:solidFill>
                  <a:srgbClr val="F7F9FF"/>
                </a:solidFill>
                <a:latin typeface="Lato"/>
                <a:ea typeface="Lato"/>
                <a:cs typeface="Lato"/>
                <a:sym typeface="Lato"/>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58_Main Slide 01">
  <p:cSld name="58_Main Slide 01">
    <p:spTree>
      <p:nvGrpSpPr>
        <p:cNvPr id="1" name="Shape 1014"/>
        <p:cNvGrpSpPr/>
        <p:nvPr/>
      </p:nvGrpSpPr>
      <p:grpSpPr>
        <a:xfrm>
          <a:off x="0" y="0"/>
          <a:ext cx="0" cy="0"/>
          <a:chOff x="0" y="0"/>
          <a:chExt cx="0" cy="0"/>
        </a:xfrm>
      </p:grpSpPr>
      <p:sp>
        <p:nvSpPr>
          <p:cNvPr id="1015" name="Google Shape;1015;p99"/>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1016" name="Google Shape;1016;p99"/>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1017" name="Google Shape;1017;p99"/>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018" name="Google Shape;1018;p99"/>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019" name="Google Shape;1019;p99"/>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1020" name="Google Shape;1020;p99"/>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1021" name="Google Shape;1021;p99"/>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1022" name="Google Shape;1022;p99"/>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1023" name="Google Shape;1023;p99"/>
          <p:cNvSpPr>
            <a:spLocks noGrp="1"/>
          </p:cNvSpPr>
          <p:nvPr>
            <p:ph type="pic" idx="2"/>
          </p:nvPr>
        </p:nvSpPr>
        <p:spPr>
          <a:xfrm>
            <a:off x="0" y="-1"/>
            <a:ext cx="24383074" cy="1371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Slide 02 Dark">
  <p:cSld name="Main Slide 02 Dark">
    <p:spTree>
      <p:nvGrpSpPr>
        <p:cNvPr id="1" name="Shape 63"/>
        <p:cNvGrpSpPr/>
        <p:nvPr/>
      </p:nvGrpSpPr>
      <p:grpSpPr>
        <a:xfrm>
          <a:off x="0" y="0"/>
          <a:ext cx="0" cy="0"/>
          <a:chOff x="0" y="0"/>
          <a:chExt cx="0" cy="0"/>
        </a:xfrm>
      </p:grpSpPr>
      <p:sp>
        <p:nvSpPr>
          <p:cNvPr id="64" name="Google Shape;64;p19"/>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F7F9FF"/>
              </a:buClr>
              <a:buSzPts val="1800"/>
              <a:buFont typeface="Lato Black"/>
              <a:buNone/>
              <a:defRPr sz="1800" b="1" i="0" u="none" strike="noStrike" cap="none">
                <a:solidFill>
                  <a:srgbClr val="F7F9FF"/>
                </a:solidFill>
                <a:latin typeface="Lato Black"/>
                <a:ea typeface="Lato Black"/>
                <a:cs typeface="Lato Black"/>
                <a:sym typeface="Lato Black"/>
              </a:defRPr>
            </a:lvl1pPr>
            <a:lvl2pPr marL="0" marR="0" lvl="1" indent="0" algn="r" rtl="0">
              <a:lnSpc>
                <a:spcPct val="100000"/>
              </a:lnSpc>
              <a:spcBef>
                <a:spcPts val="0"/>
              </a:spcBef>
              <a:spcAft>
                <a:spcPts val="0"/>
              </a:spcAft>
              <a:buClr>
                <a:srgbClr val="F7F9FF"/>
              </a:buClr>
              <a:buSzPts val="1800"/>
              <a:buFont typeface="Lato Black"/>
              <a:buNone/>
              <a:defRPr sz="1800" b="1" i="0" u="none" strike="noStrike" cap="none">
                <a:solidFill>
                  <a:srgbClr val="F7F9FF"/>
                </a:solidFill>
                <a:latin typeface="Lato Black"/>
                <a:ea typeface="Lato Black"/>
                <a:cs typeface="Lato Black"/>
                <a:sym typeface="Lato Black"/>
              </a:defRPr>
            </a:lvl2pPr>
            <a:lvl3pPr marL="0" marR="0" lvl="2" indent="0" algn="r" rtl="0">
              <a:lnSpc>
                <a:spcPct val="100000"/>
              </a:lnSpc>
              <a:spcBef>
                <a:spcPts val="0"/>
              </a:spcBef>
              <a:spcAft>
                <a:spcPts val="0"/>
              </a:spcAft>
              <a:buClr>
                <a:srgbClr val="F7F9FF"/>
              </a:buClr>
              <a:buSzPts val="1800"/>
              <a:buFont typeface="Lato Black"/>
              <a:buNone/>
              <a:defRPr sz="1800" b="1" i="0" u="none" strike="noStrike" cap="none">
                <a:solidFill>
                  <a:srgbClr val="F7F9FF"/>
                </a:solidFill>
                <a:latin typeface="Lato Black"/>
                <a:ea typeface="Lato Black"/>
                <a:cs typeface="Lato Black"/>
                <a:sym typeface="Lato Black"/>
              </a:defRPr>
            </a:lvl3pPr>
            <a:lvl4pPr marL="0" marR="0" lvl="3" indent="0" algn="r" rtl="0">
              <a:lnSpc>
                <a:spcPct val="100000"/>
              </a:lnSpc>
              <a:spcBef>
                <a:spcPts val="0"/>
              </a:spcBef>
              <a:spcAft>
                <a:spcPts val="0"/>
              </a:spcAft>
              <a:buClr>
                <a:srgbClr val="F7F9FF"/>
              </a:buClr>
              <a:buSzPts val="1800"/>
              <a:buFont typeface="Lato Black"/>
              <a:buNone/>
              <a:defRPr sz="1800" b="1" i="0" u="none" strike="noStrike" cap="none">
                <a:solidFill>
                  <a:srgbClr val="F7F9FF"/>
                </a:solidFill>
                <a:latin typeface="Lato Black"/>
                <a:ea typeface="Lato Black"/>
                <a:cs typeface="Lato Black"/>
                <a:sym typeface="Lato Black"/>
              </a:defRPr>
            </a:lvl4pPr>
            <a:lvl5pPr marL="0" marR="0" lvl="4" indent="0" algn="r" rtl="0">
              <a:lnSpc>
                <a:spcPct val="100000"/>
              </a:lnSpc>
              <a:spcBef>
                <a:spcPts val="0"/>
              </a:spcBef>
              <a:spcAft>
                <a:spcPts val="0"/>
              </a:spcAft>
              <a:buClr>
                <a:srgbClr val="F7F9FF"/>
              </a:buClr>
              <a:buSzPts val="1800"/>
              <a:buFont typeface="Lato Black"/>
              <a:buNone/>
              <a:defRPr sz="1800" b="1" i="0" u="none" strike="noStrike" cap="none">
                <a:solidFill>
                  <a:srgbClr val="F7F9FF"/>
                </a:solidFill>
                <a:latin typeface="Lato Black"/>
                <a:ea typeface="Lato Black"/>
                <a:cs typeface="Lato Black"/>
                <a:sym typeface="Lato Black"/>
              </a:defRPr>
            </a:lvl5pPr>
            <a:lvl6pPr marL="0" marR="0" lvl="5" indent="0" algn="r" rtl="0">
              <a:lnSpc>
                <a:spcPct val="100000"/>
              </a:lnSpc>
              <a:spcBef>
                <a:spcPts val="0"/>
              </a:spcBef>
              <a:spcAft>
                <a:spcPts val="0"/>
              </a:spcAft>
              <a:buClr>
                <a:srgbClr val="F7F9FF"/>
              </a:buClr>
              <a:buSzPts val="1800"/>
              <a:buFont typeface="Lato Black"/>
              <a:buNone/>
              <a:defRPr sz="1800" b="1" i="0" u="none" strike="noStrike" cap="none">
                <a:solidFill>
                  <a:srgbClr val="F7F9FF"/>
                </a:solidFill>
                <a:latin typeface="Lato Black"/>
                <a:ea typeface="Lato Black"/>
                <a:cs typeface="Lato Black"/>
                <a:sym typeface="Lato Black"/>
              </a:defRPr>
            </a:lvl6pPr>
            <a:lvl7pPr marL="0" marR="0" lvl="6" indent="0" algn="r" rtl="0">
              <a:lnSpc>
                <a:spcPct val="100000"/>
              </a:lnSpc>
              <a:spcBef>
                <a:spcPts val="0"/>
              </a:spcBef>
              <a:spcAft>
                <a:spcPts val="0"/>
              </a:spcAft>
              <a:buClr>
                <a:srgbClr val="F7F9FF"/>
              </a:buClr>
              <a:buSzPts val="1800"/>
              <a:buFont typeface="Lato Black"/>
              <a:buNone/>
              <a:defRPr sz="1800" b="1" i="0" u="none" strike="noStrike" cap="none">
                <a:solidFill>
                  <a:srgbClr val="F7F9FF"/>
                </a:solidFill>
                <a:latin typeface="Lato Black"/>
                <a:ea typeface="Lato Black"/>
                <a:cs typeface="Lato Black"/>
                <a:sym typeface="Lato Black"/>
              </a:defRPr>
            </a:lvl7pPr>
            <a:lvl8pPr marL="0" marR="0" lvl="7" indent="0" algn="r" rtl="0">
              <a:lnSpc>
                <a:spcPct val="100000"/>
              </a:lnSpc>
              <a:spcBef>
                <a:spcPts val="0"/>
              </a:spcBef>
              <a:spcAft>
                <a:spcPts val="0"/>
              </a:spcAft>
              <a:buClr>
                <a:srgbClr val="F7F9FF"/>
              </a:buClr>
              <a:buSzPts val="1800"/>
              <a:buFont typeface="Lato Black"/>
              <a:buNone/>
              <a:defRPr sz="1800" b="1" i="0" u="none" strike="noStrike" cap="none">
                <a:solidFill>
                  <a:srgbClr val="F7F9FF"/>
                </a:solidFill>
                <a:latin typeface="Lato Black"/>
                <a:ea typeface="Lato Black"/>
                <a:cs typeface="Lato Black"/>
                <a:sym typeface="Lato Black"/>
              </a:defRPr>
            </a:lvl8pPr>
            <a:lvl9pPr marL="0" marR="0" lvl="8" indent="0" algn="r" rtl="0">
              <a:lnSpc>
                <a:spcPct val="100000"/>
              </a:lnSpc>
              <a:spcBef>
                <a:spcPts val="0"/>
              </a:spcBef>
              <a:spcAft>
                <a:spcPts val="0"/>
              </a:spcAft>
              <a:buClr>
                <a:srgbClr val="F7F9FF"/>
              </a:buClr>
              <a:buSzPts val="1800"/>
              <a:buFont typeface="Lato Black"/>
              <a:buNone/>
              <a:defRPr sz="1800" b="1" i="0" u="none" strike="noStrike" cap="none">
                <a:solidFill>
                  <a:srgbClr val="F7F9FF"/>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65" name="Google Shape;65;p19"/>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7F9FF"/>
              </a:buClr>
              <a:buSzPts val="1800"/>
              <a:buFont typeface="Lato"/>
              <a:buNone/>
            </a:pPr>
            <a:r>
              <a:rPr lang="it-IT" sz="1800" b="0" i="0" u="none" strike="noStrike" cap="none">
                <a:solidFill>
                  <a:srgbClr val="F7F9FF"/>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66" name="Google Shape;66;p19"/>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F7F9FF"/>
              </a:buClr>
              <a:buSzPts val="1800"/>
              <a:buFont typeface="Lato Black"/>
              <a:buNone/>
            </a:pPr>
            <a:r>
              <a:rPr lang="it-IT" sz="1800" b="0" i="0" u="none" strike="noStrike" cap="none">
                <a:solidFill>
                  <a:srgbClr val="F7F9FF"/>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67" name="Google Shape;67;p19"/>
          <p:cNvCxnSpPr/>
          <p:nvPr/>
        </p:nvCxnSpPr>
        <p:spPr>
          <a:xfrm rot="10800000" flipH="1">
            <a:off x="21789772" y="12697023"/>
            <a:ext cx="1" cy="1018977"/>
          </a:xfrm>
          <a:prstGeom prst="straightConnector1">
            <a:avLst/>
          </a:prstGeom>
          <a:noFill/>
          <a:ln w="12700" cap="flat" cmpd="sng">
            <a:solidFill>
              <a:srgbClr val="F7F9FF">
                <a:alpha val="60000"/>
              </a:srgbClr>
            </a:solidFill>
            <a:prstDash val="solid"/>
            <a:miter lim="400000"/>
            <a:headEnd type="none" w="sm" len="sm"/>
            <a:tailEnd type="none" w="sm" len="sm"/>
          </a:ln>
        </p:spPr>
      </p:cxn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59_Main Slide 01">
  <p:cSld name="59_Main Slide 01">
    <p:spTree>
      <p:nvGrpSpPr>
        <p:cNvPr id="1" name="Shape 1024"/>
        <p:cNvGrpSpPr/>
        <p:nvPr/>
      </p:nvGrpSpPr>
      <p:grpSpPr>
        <a:xfrm>
          <a:off x="0" y="0"/>
          <a:ext cx="0" cy="0"/>
          <a:chOff x="0" y="0"/>
          <a:chExt cx="0" cy="0"/>
        </a:xfrm>
      </p:grpSpPr>
      <p:sp>
        <p:nvSpPr>
          <p:cNvPr id="1025" name="Google Shape;1025;p100"/>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1026" name="Google Shape;1026;p100"/>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1027" name="Google Shape;1027;p100"/>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028" name="Google Shape;1028;p100"/>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029" name="Google Shape;1029;p100"/>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1030" name="Google Shape;1030;p100"/>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1031" name="Google Shape;1031;p100"/>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1032" name="Google Shape;1032;p100"/>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1033" name="Google Shape;1033;p100"/>
          <p:cNvSpPr>
            <a:spLocks noGrp="1"/>
          </p:cNvSpPr>
          <p:nvPr>
            <p:ph type="pic" idx="2"/>
          </p:nvPr>
        </p:nvSpPr>
        <p:spPr>
          <a:xfrm>
            <a:off x="0" y="-1"/>
            <a:ext cx="24383074" cy="1371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034" name="Google Shape;1034;p100"/>
          <p:cNvSpPr txBox="1">
            <a:spLocks noGrp="1"/>
          </p:cNvSpPr>
          <p:nvPr>
            <p:ph type="body" idx="1"/>
          </p:nvPr>
        </p:nvSpPr>
        <p:spPr>
          <a:xfrm>
            <a:off x="0" y="0"/>
            <a:ext cx="24383074" cy="13716000"/>
          </a:xfrm>
          <a:prstGeom prst="rect">
            <a:avLst/>
          </a:prstGeom>
          <a:solidFill>
            <a:srgbClr val="1F2125">
              <a:alpha val="80000"/>
            </a:srgbClr>
          </a:solidFill>
          <a:ln>
            <a:noFill/>
          </a:ln>
        </p:spPr>
        <p:txBody>
          <a:bodyPr spcFirstLastPara="1" wrap="square" lIns="0" tIns="0" rIns="0" bIns="0" anchor="b" anchorCtr="0">
            <a:noAutofit/>
          </a:bodyPr>
          <a:lstStyle>
            <a:lvl1pPr marL="457200" marR="0" lvl="0" indent="-236537" algn="l" rtl="0">
              <a:lnSpc>
                <a:spcPct val="100000"/>
              </a:lnSpc>
              <a:spcBef>
                <a:spcPts val="5900"/>
              </a:spcBef>
              <a:spcAft>
                <a:spcPts val="0"/>
              </a:spcAft>
              <a:buClr>
                <a:schemeClr val="lt1"/>
              </a:buClr>
              <a:buSzPts val="125"/>
              <a:buFont typeface="Candara"/>
              <a:buChar char="•"/>
              <a:defRPr sz="100" b="0" i="0" u="none" strike="noStrike" cap="none">
                <a:solidFill>
                  <a:schemeClr val="lt1"/>
                </a:solidFill>
                <a:latin typeface="Candara"/>
                <a:ea typeface="Candara"/>
                <a:cs typeface="Candara"/>
                <a:sym typeface="Candara"/>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60_Main Slide 01">
  <p:cSld name="60_Main Slide 01">
    <p:spTree>
      <p:nvGrpSpPr>
        <p:cNvPr id="1" name="Shape 1035"/>
        <p:cNvGrpSpPr/>
        <p:nvPr/>
      </p:nvGrpSpPr>
      <p:grpSpPr>
        <a:xfrm>
          <a:off x="0" y="0"/>
          <a:ext cx="0" cy="0"/>
          <a:chOff x="0" y="0"/>
          <a:chExt cx="0" cy="0"/>
        </a:xfrm>
      </p:grpSpPr>
      <p:sp>
        <p:nvSpPr>
          <p:cNvPr id="1036" name="Google Shape;1036;p101"/>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1037" name="Google Shape;1037;p101"/>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1038" name="Google Shape;1038;p101"/>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039" name="Google Shape;1039;p101"/>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040" name="Google Shape;1040;p101"/>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1041" name="Google Shape;1041;p101"/>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1042" name="Google Shape;1042;p101"/>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1043" name="Google Shape;1043;p101"/>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1044" name="Google Shape;1044;p101"/>
          <p:cNvSpPr>
            <a:spLocks noGrp="1"/>
          </p:cNvSpPr>
          <p:nvPr>
            <p:ph type="pic" idx="2"/>
          </p:nvPr>
        </p:nvSpPr>
        <p:spPr>
          <a:xfrm>
            <a:off x="0" y="-1"/>
            <a:ext cx="24383074" cy="1371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61_Main Slide 01">
  <p:cSld name="61_Main Slide 01">
    <p:spTree>
      <p:nvGrpSpPr>
        <p:cNvPr id="1" name="Shape 1045"/>
        <p:cNvGrpSpPr/>
        <p:nvPr/>
      </p:nvGrpSpPr>
      <p:grpSpPr>
        <a:xfrm>
          <a:off x="0" y="0"/>
          <a:ext cx="0" cy="0"/>
          <a:chOff x="0" y="0"/>
          <a:chExt cx="0" cy="0"/>
        </a:xfrm>
      </p:grpSpPr>
      <p:sp>
        <p:nvSpPr>
          <p:cNvPr id="1046" name="Google Shape;1046;p102"/>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1047" name="Google Shape;1047;p102"/>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1048" name="Google Shape;1048;p102"/>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049" name="Google Shape;1049;p102"/>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050" name="Google Shape;1050;p102"/>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1051" name="Google Shape;1051;p102"/>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1052" name="Google Shape;1052;p102"/>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1053" name="Google Shape;1053;p102"/>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1054" name="Google Shape;1054;p102"/>
          <p:cNvSpPr>
            <a:spLocks noGrp="1"/>
          </p:cNvSpPr>
          <p:nvPr>
            <p:ph type="pic" idx="2"/>
          </p:nvPr>
        </p:nvSpPr>
        <p:spPr>
          <a:xfrm>
            <a:off x="0" y="-1"/>
            <a:ext cx="24383074" cy="1371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055" name="Google Shape;1055;p102"/>
          <p:cNvSpPr txBox="1">
            <a:spLocks noGrp="1"/>
          </p:cNvSpPr>
          <p:nvPr>
            <p:ph type="body" idx="1"/>
          </p:nvPr>
        </p:nvSpPr>
        <p:spPr>
          <a:xfrm>
            <a:off x="0" y="0"/>
            <a:ext cx="24383074" cy="13716000"/>
          </a:xfrm>
          <a:prstGeom prst="rect">
            <a:avLst/>
          </a:prstGeom>
          <a:solidFill>
            <a:srgbClr val="1F2125">
              <a:alpha val="80000"/>
            </a:srgbClr>
          </a:solidFill>
          <a:ln>
            <a:noFill/>
          </a:ln>
        </p:spPr>
        <p:txBody>
          <a:bodyPr spcFirstLastPara="1" wrap="square" lIns="0" tIns="0" rIns="0" bIns="0" anchor="b" anchorCtr="0">
            <a:noAutofit/>
          </a:bodyPr>
          <a:lstStyle>
            <a:lvl1pPr marL="457200" marR="0" lvl="0" indent="-236537" algn="l" rtl="0">
              <a:lnSpc>
                <a:spcPct val="100000"/>
              </a:lnSpc>
              <a:spcBef>
                <a:spcPts val="5900"/>
              </a:spcBef>
              <a:spcAft>
                <a:spcPts val="0"/>
              </a:spcAft>
              <a:buClr>
                <a:schemeClr val="lt1"/>
              </a:buClr>
              <a:buSzPts val="125"/>
              <a:buFont typeface="Candara"/>
              <a:buChar char="•"/>
              <a:defRPr sz="100" b="0" i="0" u="none" strike="noStrike" cap="none">
                <a:solidFill>
                  <a:schemeClr val="lt1"/>
                </a:solidFill>
                <a:latin typeface="Candara"/>
                <a:ea typeface="Candara"/>
                <a:cs typeface="Candara"/>
                <a:sym typeface="Candara"/>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62_Main Slide 01">
  <p:cSld name="62_Main Slide 01">
    <p:spTree>
      <p:nvGrpSpPr>
        <p:cNvPr id="1" name="Shape 1056"/>
        <p:cNvGrpSpPr/>
        <p:nvPr/>
      </p:nvGrpSpPr>
      <p:grpSpPr>
        <a:xfrm>
          <a:off x="0" y="0"/>
          <a:ext cx="0" cy="0"/>
          <a:chOff x="0" y="0"/>
          <a:chExt cx="0" cy="0"/>
        </a:xfrm>
      </p:grpSpPr>
      <p:sp>
        <p:nvSpPr>
          <p:cNvPr id="1057" name="Google Shape;1057;p103"/>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1058" name="Google Shape;1058;p103"/>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1059" name="Google Shape;1059;p103"/>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060" name="Google Shape;1060;p103"/>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061" name="Google Shape;1061;p103"/>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1062" name="Google Shape;1062;p103"/>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1063" name="Google Shape;1063;p103"/>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1064" name="Google Shape;1064;p103"/>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1065" name="Google Shape;1065;p103"/>
          <p:cNvSpPr>
            <a:spLocks noGrp="1"/>
          </p:cNvSpPr>
          <p:nvPr>
            <p:ph type="pic" idx="2"/>
          </p:nvPr>
        </p:nvSpPr>
        <p:spPr>
          <a:xfrm>
            <a:off x="0" y="-1"/>
            <a:ext cx="24383074" cy="1371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63_Main Slide 01">
  <p:cSld name="63_Main Slide 01">
    <p:spTree>
      <p:nvGrpSpPr>
        <p:cNvPr id="1" name="Shape 1066"/>
        <p:cNvGrpSpPr/>
        <p:nvPr/>
      </p:nvGrpSpPr>
      <p:grpSpPr>
        <a:xfrm>
          <a:off x="0" y="0"/>
          <a:ext cx="0" cy="0"/>
          <a:chOff x="0" y="0"/>
          <a:chExt cx="0" cy="0"/>
        </a:xfrm>
      </p:grpSpPr>
      <p:sp>
        <p:nvSpPr>
          <p:cNvPr id="1067" name="Google Shape;1067;p104"/>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1068" name="Google Shape;1068;p104"/>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1069" name="Google Shape;1069;p104"/>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070" name="Google Shape;1070;p104"/>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071" name="Google Shape;1071;p104"/>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1072" name="Google Shape;1072;p104"/>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1073" name="Google Shape;1073;p104"/>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1074" name="Google Shape;1074;p104"/>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1075" name="Google Shape;1075;p104"/>
          <p:cNvSpPr>
            <a:spLocks noGrp="1"/>
          </p:cNvSpPr>
          <p:nvPr>
            <p:ph type="pic" idx="2"/>
          </p:nvPr>
        </p:nvSpPr>
        <p:spPr>
          <a:xfrm>
            <a:off x="0" y="-1"/>
            <a:ext cx="24383074" cy="1371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076" name="Google Shape;1076;p104"/>
          <p:cNvSpPr txBox="1">
            <a:spLocks noGrp="1"/>
          </p:cNvSpPr>
          <p:nvPr>
            <p:ph type="body" idx="1"/>
          </p:nvPr>
        </p:nvSpPr>
        <p:spPr>
          <a:xfrm>
            <a:off x="0" y="0"/>
            <a:ext cx="24383074" cy="13716000"/>
          </a:xfrm>
          <a:prstGeom prst="rect">
            <a:avLst/>
          </a:prstGeom>
          <a:solidFill>
            <a:srgbClr val="1F2125">
              <a:alpha val="80000"/>
            </a:srgbClr>
          </a:solidFill>
          <a:ln>
            <a:noFill/>
          </a:ln>
        </p:spPr>
        <p:txBody>
          <a:bodyPr spcFirstLastPara="1" wrap="square" lIns="0" tIns="0" rIns="0" bIns="0" anchor="b" anchorCtr="0">
            <a:noAutofit/>
          </a:bodyPr>
          <a:lstStyle>
            <a:lvl1pPr marL="457200" marR="0" lvl="0" indent="-236537" algn="l" rtl="0">
              <a:lnSpc>
                <a:spcPct val="100000"/>
              </a:lnSpc>
              <a:spcBef>
                <a:spcPts val="5900"/>
              </a:spcBef>
              <a:spcAft>
                <a:spcPts val="0"/>
              </a:spcAft>
              <a:buClr>
                <a:schemeClr val="lt1"/>
              </a:buClr>
              <a:buSzPts val="125"/>
              <a:buFont typeface="Candara"/>
              <a:buChar char="•"/>
              <a:defRPr sz="100" b="0" i="0" u="none" strike="noStrike" cap="none">
                <a:solidFill>
                  <a:schemeClr val="lt1"/>
                </a:solidFill>
                <a:latin typeface="Candara"/>
                <a:ea typeface="Candara"/>
                <a:cs typeface="Candara"/>
                <a:sym typeface="Candara"/>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64_Main Slide 01">
  <p:cSld name="64_Main Slide 01">
    <p:spTree>
      <p:nvGrpSpPr>
        <p:cNvPr id="1" name="Shape 1077"/>
        <p:cNvGrpSpPr/>
        <p:nvPr/>
      </p:nvGrpSpPr>
      <p:grpSpPr>
        <a:xfrm>
          <a:off x="0" y="0"/>
          <a:ext cx="0" cy="0"/>
          <a:chOff x="0" y="0"/>
          <a:chExt cx="0" cy="0"/>
        </a:xfrm>
      </p:grpSpPr>
      <p:sp>
        <p:nvSpPr>
          <p:cNvPr id="1078" name="Google Shape;1078;p105"/>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1079" name="Google Shape;1079;p105"/>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1080" name="Google Shape;1080;p105"/>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081" name="Google Shape;1081;p105"/>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082" name="Google Shape;1082;p105"/>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1083" name="Google Shape;1083;p105"/>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1084" name="Google Shape;1084;p105"/>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1085" name="Google Shape;1085;p105"/>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1086" name="Google Shape;1086;p105"/>
          <p:cNvSpPr>
            <a:spLocks noGrp="1"/>
          </p:cNvSpPr>
          <p:nvPr>
            <p:ph type="pic" idx="2"/>
          </p:nvPr>
        </p:nvSpPr>
        <p:spPr>
          <a:xfrm>
            <a:off x="0" y="-1"/>
            <a:ext cx="24383074" cy="1371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65_Main Slide 01">
  <p:cSld name="65_Main Slide 01">
    <p:spTree>
      <p:nvGrpSpPr>
        <p:cNvPr id="1" name="Shape 1087"/>
        <p:cNvGrpSpPr/>
        <p:nvPr/>
      </p:nvGrpSpPr>
      <p:grpSpPr>
        <a:xfrm>
          <a:off x="0" y="0"/>
          <a:ext cx="0" cy="0"/>
          <a:chOff x="0" y="0"/>
          <a:chExt cx="0" cy="0"/>
        </a:xfrm>
      </p:grpSpPr>
      <p:sp>
        <p:nvSpPr>
          <p:cNvPr id="1088" name="Google Shape;1088;p106"/>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1089" name="Google Shape;1089;p106"/>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1090" name="Google Shape;1090;p106"/>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091" name="Google Shape;1091;p106"/>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092" name="Google Shape;1092;p106"/>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1093" name="Google Shape;1093;p106"/>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1094" name="Google Shape;1094;p106"/>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1095" name="Google Shape;1095;p106"/>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1096" name="Google Shape;1096;p106"/>
          <p:cNvSpPr>
            <a:spLocks noGrp="1"/>
          </p:cNvSpPr>
          <p:nvPr>
            <p:ph type="pic" idx="2"/>
          </p:nvPr>
        </p:nvSpPr>
        <p:spPr>
          <a:xfrm>
            <a:off x="0" y="-1"/>
            <a:ext cx="24383074" cy="1371600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097" name="Google Shape;1097;p106"/>
          <p:cNvSpPr txBox="1">
            <a:spLocks noGrp="1"/>
          </p:cNvSpPr>
          <p:nvPr>
            <p:ph type="body" idx="1"/>
          </p:nvPr>
        </p:nvSpPr>
        <p:spPr>
          <a:xfrm>
            <a:off x="0" y="0"/>
            <a:ext cx="24383074" cy="13716000"/>
          </a:xfrm>
          <a:prstGeom prst="rect">
            <a:avLst/>
          </a:prstGeom>
          <a:solidFill>
            <a:srgbClr val="1F2125">
              <a:alpha val="80000"/>
            </a:srgbClr>
          </a:solidFill>
          <a:ln>
            <a:noFill/>
          </a:ln>
        </p:spPr>
        <p:txBody>
          <a:bodyPr spcFirstLastPara="1" wrap="square" lIns="0" tIns="0" rIns="0" bIns="0" anchor="b" anchorCtr="0">
            <a:noAutofit/>
          </a:bodyPr>
          <a:lstStyle>
            <a:lvl1pPr marL="457200" marR="0" lvl="0" indent="-236537" algn="l" rtl="0">
              <a:lnSpc>
                <a:spcPct val="100000"/>
              </a:lnSpc>
              <a:spcBef>
                <a:spcPts val="5900"/>
              </a:spcBef>
              <a:spcAft>
                <a:spcPts val="0"/>
              </a:spcAft>
              <a:buClr>
                <a:schemeClr val="lt1"/>
              </a:buClr>
              <a:buSzPts val="125"/>
              <a:buFont typeface="Candara"/>
              <a:buChar char="•"/>
              <a:defRPr sz="100" b="0" i="0" u="none" strike="noStrike" cap="none">
                <a:solidFill>
                  <a:schemeClr val="lt1"/>
                </a:solidFill>
                <a:latin typeface="Candara"/>
                <a:ea typeface="Candara"/>
                <a:cs typeface="Candara"/>
                <a:sym typeface="Candara"/>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51_Main Slide 01">
  <p:cSld name="51_Main Slide 01">
    <p:spTree>
      <p:nvGrpSpPr>
        <p:cNvPr id="1" name="Shape 1098"/>
        <p:cNvGrpSpPr/>
        <p:nvPr/>
      </p:nvGrpSpPr>
      <p:grpSpPr>
        <a:xfrm>
          <a:off x="0" y="0"/>
          <a:ext cx="0" cy="0"/>
          <a:chOff x="0" y="0"/>
          <a:chExt cx="0" cy="0"/>
        </a:xfrm>
      </p:grpSpPr>
      <p:sp>
        <p:nvSpPr>
          <p:cNvPr id="1099" name="Google Shape;1099;p107"/>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1100" name="Google Shape;1100;p107"/>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1101" name="Google Shape;1101;p107"/>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102" name="Google Shape;1102;p107"/>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103" name="Google Shape;1103;p107"/>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1104" name="Google Shape;1104;p107"/>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1105" name="Google Shape;1105;p107"/>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1106" name="Google Shape;1106;p107"/>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1107" name="Google Shape;1107;p107"/>
          <p:cNvSpPr>
            <a:spLocks noGrp="1"/>
          </p:cNvSpPr>
          <p:nvPr>
            <p:ph type="pic" idx="2"/>
          </p:nvPr>
        </p:nvSpPr>
        <p:spPr>
          <a:xfrm>
            <a:off x="2869539" y="3437489"/>
            <a:ext cx="10421540" cy="656868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66_Main Slide 01">
  <p:cSld name="66_Main Slide 01">
    <p:spTree>
      <p:nvGrpSpPr>
        <p:cNvPr id="1" name="Shape 1108"/>
        <p:cNvGrpSpPr/>
        <p:nvPr/>
      </p:nvGrpSpPr>
      <p:grpSpPr>
        <a:xfrm>
          <a:off x="0" y="0"/>
          <a:ext cx="0" cy="0"/>
          <a:chOff x="0" y="0"/>
          <a:chExt cx="0" cy="0"/>
        </a:xfrm>
      </p:grpSpPr>
      <p:sp>
        <p:nvSpPr>
          <p:cNvPr id="1109" name="Google Shape;1109;p108"/>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1110" name="Google Shape;1110;p108"/>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1111" name="Google Shape;1111;p108"/>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112" name="Google Shape;1112;p108"/>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113" name="Google Shape;1113;p108"/>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1114" name="Google Shape;1114;p108"/>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1115" name="Google Shape;1115;p108"/>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1116" name="Google Shape;1116;p108"/>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pic>
        <p:nvPicPr>
          <p:cNvPr id="1117" name="Google Shape;1117;p108" descr="laptop-01.png"/>
          <p:cNvPicPr preferRelativeResize="0"/>
          <p:nvPr/>
        </p:nvPicPr>
        <p:blipFill rotWithShape="1">
          <a:blip r:embed="rId2">
            <a:alphaModFix/>
          </a:blip>
          <a:srcRect/>
          <a:stretch/>
        </p:blipFill>
        <p:spPr>
          <a:xfrm>
            <a:off x="1270926" y="2916426"/>
            <a:ext cx="13618669" cy="7883149"/>
          </a:xfrm>
          <a:prstGeom prst="rect">
            <a:avLst/>
          </a:prstGeom>
          <a:noFill/>
          <a:ln>
            <a:noFill/>
          </a:ln>
          <a:effectLst>
            <a:outerShdw blurRad="317500" rotWithShape="0">
              <a:srgbClr val="000000">
                <a:alpha val="49019"/>
              </a:srgbClr>
            </a:outerShdw>
          </a:effectLst>
        </p:spPr>
      </p:pic>
      <p:sp>
        <p:nvSpPr>
          <p:cNvPr id="1118" name="Google Shape;1118;p108"/>
          <p:cNvSpPr>
            <a:spLocks noGrp="1"/>
          </p:cNvSpPr>
          <p:nvPr>
            <p:ph type="pic" idx="2"/>
          </p:nvPr>
        </p:nvSpPr>
        <p:spPr>
          <a:xfrm>
            <a:off x="2869539" y="3437489"/>
            <a:ext cx="10421540" cy="6568680"/>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53_Main Slide 01">
  <p:cSld name="53_Main Slide 01">
    <p:spTree>
      <p:nvGrpSpPr>
        <p:cNvPr id="1" name="Shape 1119"/>
        <p:cNvGrpSpPr/>
        <p:nvPr/>
      </p:nvGrpSpPr>
      <p:grpSpPr>
        <a:xfrm>
          <a:off x="0" y="0"/>
          <a:ext cx="0" cy="0"/>
          <a:chOff x="0" y="0"/>
          <a:chExt cx="0" cy="0"/>
        </a:xfrm>
      </p:grpSpPr>
      <p:sp>
        <p:nvSpPr>
          <p:cNvPr id="1120" name="Google Shape;1120;p109"/>
          <p:cNvSpPr txBox="1"/>
          <p:nvPr/>
        </p:nvSpPr>
        <p:spPr>
          <a:xfrm>
            <a:off x="1270926" y="692679"/>
            <a:ext cx="1534161" cy="381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C2E3C"/>
              </a:buClr>
              <a:buSzPts val="2500"/>
              <a:buFont typeface="Lato Black"/>
              <a:buNone/>
            </a:pPr>
            <a:r>
              <a:rPr lang="it-IT" sz="2500" b="0" i="0" u="none" strike="noStrike" cap="none">
                <a:solidFill>
                  <a:srgbClr val="2C2E3C"/>
                </a:solidFill>
                <a:latin typeface="Lato Black"/>
                <a:ea typeface="Lato Black"/>
                <a:cs typeface="Lato Black"/>
                <a:sym typeface="Lato Black"/>
              </a:rPr>
              <a:t>PREMIUM</a:t>
            </a:r>
            <a:endParaRPr sz="1400" b="0" i="0" u="none" strike="noStrike" cap="none">
              <a:solidFill>
                <a:srgbClr val="000000"/>
              </a:solidFill>
              <a:latin typeface="Arial"/>
              <a:ea typeface="Arial"/>
              <a:cs typeface="Arial"/>
              <a:sym typeface="Arial"/>
            </a:endParaRPr>
          </a:p>
        </p:txBody>
      </p:sp>
      <p:sp>
        <p:nvSpPr>
          <p:cNvPr id="1121" name="Google Shape;1121;p109"/>
          <p:cNvSpPr txBox="1"/>
          <p:nvPr/>
        </p:nvSpPr>
        <p:spPr>
          <a:xfrm>
            <a:off x="19131577" y="12697023"/>
            <a:ext cx="2378254" cy="279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www.websitename.com</a:t>
            </a:r>
            <a:endParaRPr sz="1400" b="0" i="0" u="none" strike="noStrike" cap="none">
              <a:solidFill>
                <a:srgbClr val="000000"/>
              </a:solidFill>
              <a:latin typeface="Arial"/>
              <a:ea typeface="Arial"/>
              <a:cs typeface="Arial"/>
              <a:sym typeface="Arial"/>
            </a:endParaRPr>
          </a:p>
        </p:txBody>
      </p:sp>
      <p:sp>
        <p:nvSpPr>
          <p:cNvPr id="1122" name="Google Shape;1122;p109"/>
          <p:cNvSpPr txBox="1"/>
          <p:nvPr/>
        </p:nvSpPr>
        <p:spPr>
          <a:xfrm>
            <a:off x="22069713" y="12697023"/>
            <a:ext cx="523851"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Slide</a:t>
            </a:r>
            <a:endParaRPr sz="1400" b="0" i="0" u="none" strike="noStrike" cap="none">
              <a:solidFill>
                <a:srgbClr val="000000"/>
              </a:solidFill>
              <a:latin typeface="Arial"/>
              <a:ea typeface="Arial"/>
              <a:cs typeface="Arial"/>
              <a:sym typeface="Arial"/>
            </a:endParaRPr>
          </a:p>
        </p:txBody>
      </p:sp>
      <p:cxnSp>
        <p:nvCxnSpPr>
          <p:cNvPr id="1123" name="Google Shape;1123;p109"/>
          <p:cNvCxnSpPr/>
          <p:nvPr/>
        </p:nvCxnSpPr>
        <p:spPr>
          <a:xfrm rot="10800000" flipH="1">
            <a:off x="21789772" y="12697023"/>
            <a:ext cx="1" cy="1018977"/>
          </a:xfrm>
          <a:prstGeom prst="straightConnector1">
            <a:avLst/>
          </a:prstGeom>
          <a:noFill/>
          <a:ln w="12700" cap="flat" cmpd="sng">
            <a:solidFill>
              <a:srgbClr val="9AA2AC">
                <a:alpha val="60000"/>
              </a:srgbClr>
            </a:solidFill>
            <a:prstDash val="solid"/>
            <a:miter lim="400000"/>
            <a:headEnd type="none" w="sm" len="sm"/>
            <a:tailEnd type="none" w="sm" len="sm"/>
          </a:ln>
        </p:spPr>
      </p:cxnSp>
      <p:sp>
        <p:nvSpPr>
          <p:cNvPr id="1124" name="Google Shape;1124;p109"/>
          <p:cNvSpPr txBox="1"/>
          <p:nvPr/>
        </p:nvSpPr>
        <p:spPr>
          <a:xfrm>
            <a:off x="21612338" y="743479"/>
            <a:ext cx="272619"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C2E3C"/>
              </a:buClr>
              <a:buSzPts val="1800"/>
              <a:buFont typeface="Lato Black"/>
              <a:buNone/>
            </a:pPr>
            <a:r>
              <a:rPr lang="it-IT" sz="1800" b="0" i="0" u="none" strike="noStrike" cap="none">
                <a:solidFill>
                  <a:srgbClr val="2C2E3C"/>
                </a:solidFill>
                <a:latin typeface="Lato Black"/>
                <a:ea typeface="Lato Black"/>
                <a:cs typeface="Lato Black"/>
                <a:sym typeface="Lato Black"/>
              </a:rPr>
              <a:t>Fb</a:t>
            </a:r>
            <a:endParaRPr sz="1400" b="0" i="0" u="none" strike="noStrike" cap="none">
              <a:solidFill>
                <a:srgbClr val="000000"/>
              </a:solidFill>
              <a:latin typeface="Arial"/>
              <a:ea typeface="Arial"/>
              <a:cs typeface="Arial"/>
              <a:sym typeface="Arial"/>
            </a:endParaRPr>
          </a:p>
        </p:txBody>
      </p:sp>
      <p:sp>
        <p:nvSpPr>
          <p:cNvPr id="1125" name="Google Shape;1125;p109"/>
          <p:cNvSpPr txBox="1"/>
          <p:nvPr/>
        </p:nvSpPr>
        <p:spPr>
          <a:xfrm>
            <a:off x="22223503" y="743479"/>
            <a:ext cx="306680"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Tw</a:t>
            </a:r>
            <a:endParaRPr sz="1400" b="0" i="0" u="none" strike="noStrike" cap="none">
              <a:solidFill>
                <a:srgbClr val="000000"/>
              </a:solidFill>
              <a:latin typeface="Arial"/>
              <a:ea typeface="Arial"/>
              <a:cs typeface="Arial"/>
              <a:sym typeface="Arial"/>
            </a:endParaRPr>
          </a:p>
        </p:txBody>
      </p:sp>
      <p:sp>
        <p:nvSpPr>
          <p:cNvPr id="1126" name="Google Shape;1126;p109"/>
          <p:cNvSpPr txBox="1"/>
          <p:nvPr/>
        </p:nvSpPr>
        <p:spPr>
          <a:xfrm>
            <a:off x="22900048" y="743479"/>
            <a:ext cx="209983" cy="2794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9AA2AC"/>
              </a:buClr>
              <a:buSzPts val="1800"/>
              <a:buFont typeface="Lato"/>
              <a:buNone/>
            </a:pPr>
            <a:r>
              <a:rPr lang="it-IT" sz="1800" b="0" i="0" u="none" strike="noStrike" cap="none">
                <a:solidFill>
                  <a:srgbClr val="9AA2AC"/>
                </a:solidFill>
                <a:latin typeface="Lato"/>
                <a:ea typeface="Lato"/>
                <a:cs typeface="Lato"/>
                <a:sym typeface="Lato"/>
              </a:rPr>
              <a:t>In</a:t>
            </a:r>
            <a:endParaRPr sz="1400" b="0" i="0" u="none" strike="noStrike" cap="none">
              <a:solidFill>
                <a:srgbClr val="000000"/>
              </a:solidFill>
              <a:latin typeface="Arial"/>
              <a:ea typeface="Arial"/>
              <a:cs typeface="Arial"/>
              <a:sym typeface="Arial"/>
            </a:endParaRPr>
          </a:p>
        </p:txBody>
      </p:sp>
      <p:sp>
        <p:nvSpPr>
          <p:cNvPr id="1127" name="Google Shape;1127;p109"/>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1pPr>
            <a:lvl2pPr marL="0" marR="0" lvl="1"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2pPr>
            <a:lvl3pPr marL="0" marR="0" lvl="2"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3pPr>
            <a:lvl4pPr marL="0" marR="0" lvl="3"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4pPr>
            <a:lvl5pPr marL="0" marR="0" lvl="4"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5pPr>
            <a:lvl6pPr marL="0" marR="0" lvl="5"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6pPr>
            <a:lvl7pPr marL="0" marR="0" lvl="6"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7pPr>
            <a:lvl8pPr marL="0" marR="0" lvl="7"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8pPr>
            <a:lvl9pPr marL="0" marR="0" lvl="8" indent="0" algn="r" rtl="0">
              <a:lnSpc>
                <a:spcPct val="100000"/>
              </a:lnSpc>
              <a:spcBef>
                <a:spcPts val="0"/>
              </a:spcBef>
              <a:spcAft>
                <a:spcPts val="0"/>
              </a:spcAft>
              <a:buClr>
                <a:srgbClr val="2C2E3C"/>
              </a:buClr>
              <a:buSzPts val="1800"/>
              <a:buFont typeface="Lato Black"/>
              <a:buNone/>
              <a:defRPr sz="1800" b="1" i="0" u="none" strike="noStrike" cap="none">
                <a:solidFill>
                  <a:srgbClr val="2C2E3C"/>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it-IT"/>
              <a:t>‹N›</a:t>
            </a:fld>
            <a:endParaRPr/>
          </a:p>
        </p:txBody>
      </p:sp>
      <p:sp>
        <p:nvSpPr>
          <p:cNvPr id="1128" name="Google Shape;1128;p109"/>
          <p:cNvSpPr>
            <a:spLocks noGrp="1"/>
          </p:cNvSpPr>
          <p:nvPr>
            <p:ph type="pic" idx="2"/>
          </p:nvPr>
        </p:nvSpPr>
        <p:spPr>
          <a:xfrm>
            <a:off x="8330072" y="4333736"/>
            <a:ext cx="7769226" cy="4826795"/>
          </a:xfrm>
          <a:prstGeom prst="rect">
            <a:avLst/>
          </a:prstGeom>
          <a:solidFill>
            <a:srgbClr val="ACB1BB"/>
          </a:solidFill>
          <a:ln>
            <a:noFill/>
          </a:ln>
        </p:spPr>
        <p:txBody>
          <a:bodyPr spcFirstLastPara="1" wrap="square" lIns="91425" tIns="45700" rIns="91425" bIns="45700" anchor="ctr" anchorCtr="0">
            <a:noAutofit/>
          </a:bodyPr>
          <a:lstStyle>
            <a:lvl1pPr marR="0" lvl="0" algn="ctr" rtl="0">
              <a:lnSpc>
                <a:spcPct val="100000"/>
              </a:lnSpc>
              <a:spcBef>
                <a:spcPts val="5900"/>
              </a:spcBef>
              <a:spcAft>
                <a:spcPts val="0"/>
              </a:spcAft>
              <a:buClr>
                <a:srgbClr val="FFFFFF"/>
              </a:buClr>
              <a:buSzPts val="2500"/>
              <a:buFont typeface="Helvetica Neue"/>
              <a:buNone/>
              <a:defRPr sz="20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 id="2147483750" r:id="rId102"/>
    <p:sldLayoutId id="2147483751" r:id="rId103"/>
    <p:sldLayoutId id="2147483752" r:id="rId104"/>
    <p:sldLayoutId id="2147483753" r:id="rId105"/>
    <p:sldLayoutId id="2147483754" r:id="rId106"/>
    <p:sldLayoutId id="2147483755" r:id="rId107"/>
    <p:sldLayoutId id="2147483756" r:id="rId108"/>
    <p:sldLayoutId id="2147483757" r:id="rId109"/>
    <p:sldLayoutId id="2147483758" r:id="rId110"/>
    <p:sldLayoutId id="2147483759" r:id="rId111"/>
    <p:sldLayoutId id="2147483760" r:id="rId112"/>
    <p:sldLayoutId id="2147483761" r:id="rId113"/>
    <p:sldLayoutId id="2147483762" r:id="rId114"/>
    <p:sldLayoutId id="2147483763" r:id="rId115"/>
    <p:sldLayoutId id="2147483764" r:id="rId116"/>
    <p:sldLayoutId id="2147483765" r:id="rId117"/>
    <p:sldLayoutId id="2147483766" r:id="rId118"/>
    <p:sldLayoutId id="2147483767" r:id="rId119"/>
    <p:sldLayoutId id="2147483768" r:id="rId120"/>
    <p:sldLayoutId id="2147483769" r:id="rId1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unsplash.com/s/photos/mapping?utm_source=unsplash&amp;utm_medium=referral&amp;utm_content=creditCopyText" TargetMode="External"/><Relationship Id="rId5" Type="http://schemas.openxmlformats.org/officeDocument/2006/relationships/hyperlink" Target="https://unsplash.com/@cosminserban?utm_source=unsplash&amp;utm_medium=referral&amp;utm_content=creditCopyText" TargetMode="Externa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unsplash.com/s/photos/mangroves?utm_source=unsplash&amp;utm_medium=referral&amp;utm_content=creditCopyText" TargetMode="External"/><Relationship Id="rId5" Type="http://schemas.openxmlformats.org/officeDocument/2006/relationships/hyperlink" Target="https://unsplash.com/@t_kiman?utm_source=unsplash&amp;utm_medium=referral&amp;utm_content=creditCopyText" TargetMode="External"/><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5"/>
        <p:cNvGrpSpPr/>
        <p:nvPr/>
      </p:nvGrpSpPr>
      <p:grpSpPr>
        <a:xfrm>
          <a:off x="0" y="0"/>
          <a:ext cx="0" cy="0"/>
          <a:chOff x="0" y="0"/>
          <a:chExt cx="0" cy="0"/>
        </a:xfrm>
      </p:grpSpPr>
      <p:pic>
        <p:nvPicPr>
          <p:cNvPr id="1356" name="Google Shape;1356;p1"/>
          <p:cNvPicPr preferRelativeResize="0"/>
          <p:nvPr/>
        </p:nvPicPr>
        <p:blipFill rotWithShape="1">
          <a:blip r:embed="rId3">
            <a:alphaModFix/>
          </a:blip>
          <a:srcRect/>
          <a:stretch/>
        </p:blipFill>
        <p:spPr>
          <a:xfrm>
            <a:off x="0" y="0"/>
            <a:ext cx="24384000" cy="13716000"/>
          </a:xfrm>
          <a:prstGeom prst="rect">
            <a:avLst/>
          </a:prstGeom>
          <a:noFill/>
          <a:ln>
            <a:noFill/>
          </a:ln>
        </p:spPr>
      </p:pic>
      <p:sp>
        <p:nvSpPr>
          <p:cNvPr id="1357" name="Google Shape;1357;p1"/>
          <p:cNvSpPr txBox="1"/>
          <p:nvPr/>
        </p:nvSpPr>
        <p:spPr>
          <a:xfrm>
            <a:off x="594152" y="6149733"/>
            <a:ext cx="21808500" cy="1210800"/>
          </a:xfrm>
          <a:prstGeom prst="rect">
            <a:avLst/>
          </a:prstGeom>
          <a:noFill/>
          <a:ln>
            <a:noFill/>
          </a:ln>
        </p:spPr>
        <p:txBody>
          <a:bodyPr spcFirstLastPara="1" wrap="square" lIns="50800" tIns="50800" rIns="50800" bIns="50800" anchor="t" anchorCtr="0">
            <a:spAutoFit/>
          </a:bodyPr>
          <a:lstStyle/>
          <a:p>
            <a:pPr marL="0" marR="0" lvl="0" indent="0" algn="l" rtl="0">
              <a:lnSpc>
                <a:spcPct val="120000"/>
              </a:lnSpc>
              <a:spcBef>
                <a:spcPts val="0"/>
              </a:spcBef>
              <a:spcAft>
                <a:spcPts val="0"/>
              </a:spcAft>
              <a:buClr>
                <a:schemeClr val="lt1"/>
              </a:buClr>
              <a:buSzPts val="7200"/>
              <a:buFont typeface="Calibri"/>
              <a:buNone/>
            </a:pPr>
            <a:r>
              <a:rPr lang="it-IT" sz="7200" b="1" i="0" u="none" strike="noStrike" cap="none">
                <a:solidFill>
                  <a:schemeClr val="lt1"/>
                </a:solidFill>
                <a:latin typeface="Poppins"/>
                <a:ea typeface="Poppins"/>
                <a:cs typeface="Poppins"/>
                <a:sym typeface="Poppins"/>
              </a:rPr>
              <a:t>TORINO SOCIAL IMPACT | </a:t>
            </a:r>
            <a:endParaRPr sz="7200" b="1" i="0" u="none" strike="noStrike" cap="none">
              <a:solidFill>
                <a:schemeClr val="lt1"/>
              </a:solidFill>
              <a:latin typeface="Poppins"/>
              <a:ea typeface="Poppins"/>
              <a:cs typeface="Poppins"/>
              <a:sym typeface="Poppins"/>
            </a:endParaRPr>
          </a:p>
        </p:txBody>
      </p:sp>
      <p:sp>
        <p:nvSpPr>
          <p:cNvPr id="1358" name="Google Shape;1358;p1"/>
          <p:cNvSpPr/>
          <p:nvPr/>
        </p:nvSpPr>
        <p:spPr>
          <a:xfrm>
            <a:off x="12096750" y="12601773"/>
            <a:ext cx="190500" cy="95251"/>
          </a:xfrm>
          <a:custGeom>
            <a:avLst/>
            <a:gdLst/>
            <a:ahLst/>
            <a:cxnLst/>
            <a:rect l="l" t="t" r="r" b="b"/>
            <a:pathLst>
              <a:path w="21600" h="21600" extrusionOk="0">
                <a:moveTo>
                  <a:pt x="21060" y="0"/>
                </a:moveTo>
                <a:cubicBezTo>
                  <a:pt x="20911" y="0"/>
                  <a:pt x="20776" y="121"/>
                  <a:pt x="20678" y="316"/>
                </a:cubicBezTo>
                <a:lnTo>
                  <a:pt x="10800" y="19033"/>
                </a:lnTo>
                <a:lnTo>
                  <a:pt x="922" y="316"/>
                </a:lnTo>
                <a:cubicBezTo>
                  <a:pt x="824" y="121"/>
                  <a:pt x="689" y="0"/>
                  <a:pt x="540" y="0"/>
                </a:cubicBezTo>
                <a:cubicBezTo>
                  <a:pt x="242" y="0"/>
                  <a:pt x="0" y="483"/>
                  <a:pt x="0" y="1080"/>
                </a:cubicBezTo>
                <a:cubicBezTo>
                  <a:pt x="0" y="1378"/>
                  <a:pt x="60" y="1648"/>
                  <a:pt x="158" y="1844"/>
                </a:cubicBezTo>
                <a:lnTo>
                  <a:pt x="10418" y="21284"/>
                </a:lnTo>
                <a:cubicBezTo>
                  <a:pt x="10516" y="21480"/>
                  <a:pt x="10651" y="21600"/>
                  <a:pt x="10800" y="21600"/>
                </a:cubicBezTo>
                <a:cubicBezTo>
                  <a:pt x="10949" y="21600"/>
                  <a:pt x="11084" y="21480"/>
                  <a:pt x="11182" y="21284"/>
                </a:cubicBezTo>
                <a:lnTo>
                  <a:pt x="21442" y="1844"/>
                </a:lnTo>
                <a:cubicBezTo>
                  <a:pt x="21540" y="1648"/>
                  <a:pt x="21600" y="1378"/>
                  <a:pt x="21600" y="1080"/>
                </a:cubicBezTo>
                <a:cubicBezTo>
                  <a:pt x="21600" y="483"/>
                  <a:pt x="21358" y="0"/>
                  <a:pt x="21060" y="0"/>
                </a:cubicBezTo>
              </a:path>
            </a:pathLst>
          </a:custGeom>
          <a:solidFill>
            <a:srgbClr val="F7F9FF"/>
          </a:solidFill>
          <a:ln>
            <a:noFill/>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3000"/>
              <a:buFont typeface="Gill Sans"/>
              <a:buNone/>
            </a:pPr>
            <a:endParaRPr sz="3000" b="1" i="0" u="none" strike="noStrike" cap="none">
              <a:solidFill>
                <a:srgbClr val="000000"/>
              </a:solidFill>
              <a:latin typeface="Helvetica Neue"/>
              <a:ea typeface="Helvetica Neue"/>
              <a:cs typeface="Helvetica Neue"/>
              <a:sym typeface="Helvetica Neue"/>
            </a:endParaRPr>
          </a:p>
        </p:txBody>
      </p:sp>
      <p:sp>
        <p:nvSpPr>
          <p:cNvPr id="1359" name="Google Shape;1359;p1"/>
          <p:cNvSpPr txBox="1"/>
          <p:nvPr/>
        </p:nvSpPr>
        <p:spPr>
          <a:xfrm>
            <a:off x="877469" y="7581920"/>
            <a:ext cx="11459100" cy="5541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F7F9FF"/>
              </a:buClr>
              <a:buSzPts val="3600"/>
              <a:buFont typeface="Calibri"/>
              <a:buNone/>
            </a:pPr>
            <a:r>
              <a:rPr lang="it-IT" sz="3600" b="0" i="0" u="none" strike="noStrike" cap="none">
                <a:solidFill>
                  <a:srgbClr val="F7F9FF"/>
                </a:solidFill>
                <a:latin typeface="Poppins Light"/>
                <a:ea typeface="Poppins Light"/>
                <a:cs typeface="Poppins Light"/>
                <a:sym typeface="Poppins Light"/>
              </a:rPr>
              <a:t>Nome | Evento | </a:t>
            </a:r>
            <a:r>
              <a:rPr lang="it-IT" sz="3600">
                <a:solidFill>
                  <a:srgbClr val="F7F9FF"/>
                </a:solidFill>
                <a:latin typeface="Poppins Light"/>
                <a:ea typeface="Poppins Light"/>
                <a:cs typeface="Poppins Light"/>
                <a:sym typeface="Poppins Light"/>
              </a:rPr>
              <a:t>12 maggio 2021</a:t>
            </a:r>
            <a:endParaRPr sz="3600" b="0" i="0" u="none" strike="noStrike" cap="none">
              <a:solidFill>
                <a:srgbClr val="000000"/>
              </a:solidFill>
              <a:latin typeface="Poppins Light"/>
              <a:ea typeface="Poppins Light"/>
              <a:cs typeface="Poppins Light"/>
              <a:sym typeface="Poppins Light"/>
            </a:endParaRPr>
          </a:p>
        </p:txBody>
      </p:sp>
      <p:sp>
        <p:nvSpPr>
          <p:cNvPr id="1360" name="Google Shape;1360;p1"/>
          <p:cNvSpPr/>
          <p:nvPr/>
        </p:nvSpPr>
        <p:spPr>
          <a:xfrm>
            <a:off x="0" y="0"/>
            <a:ext cx="24384001" cy="16510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Candara"/>
              <a:ea typeface="Candara"/>
              <a:cs typeface="Candara"/>
              <a:sym typeface="Candara"/>
            </a:endParaRPr>
          </a:p>
        </p:txBody>
      </p:sp>
      <p:pic>
        <p:nvPicPr>
          <p:cNvPr id="1361" name="Google Shape;1361;p1"/>
          <p:cNvPicPr preferRelativeResize="0"/>
          <p:nvPr/>
        </p:nvPicPr>
        <p:blipFill rotWithShape="1">
          <a:blip r:embed="rId4">
            <a:alphaModFix/>
          </a:blip>
          <a:srcRect/>
          <a:stretch/>
        </p:blipFill>
        <p:spPr>
          <a:xfrm>
            <a:off x="624660" y="330200"/>
            <a:ext cx="1816100" cy="990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0"/>
        <p:cNvGrpSpPr/>
        <p:nvPr/>
      </p:nvGrpSpPr>
      <p:grpSpPr>
        <a:xfrm>
          <a:off x="0" y="0"/>
          <a:ext cx="0" cy="0"/>
          <a:chOff x="0" y="0"/>
          <a:chExt cx="0" cy="0"/>
        </a:xfrm>
      </p:grpSpPr>
      <p:sp>
        <p:nvSpPr>
          <p:cNvPr id="1521" name="Google Shape;1521;gd6115e99dd_0_98"/>
          <p:cNvSpPr txBox="1">
            <a:spLocks noGrp="1"/>
          </p:cNvSpPr>
          <p:nvPr>
            <p:ph type="sldNum" idx="12"/>
          </p:nvPr>
        </p:nvSpPr>
        <p:spPr>
          <a:xfrm>
            <a:off x="22921019" y="12696825"/>
            <a:ext cx="146100" cy="2793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2C2E3C"/>
              </a:buClr>
              <a:buSzPts val="1800"/>
              <a:buFont typeface="Lato Black"/>
              <a:buNone/>
            </a:pPr>
            <a:fld id="{00000000-1234-1234-1234-123412341234}" type="slidenum">
              <a:rPr lang="it-IT"/>
              <a:t>10</a:t>
            </a:fld>
            <a:endParaRPr/>
          </a:p>
        </p:txBody>
      </p:sp>
      <p:sp>
        <p:nvSpPr>
          <p:cNvPr id="1522" name="Google Shape;1522;gd6115e99dd_0_98"/>
          <p:cNvSpPr/>
          <p:nvPr/>
        </p:nvSpPr>
        <p:spPr>
          <a:xfrm>
            <a:off x="18385141" y="12031579"/>
            <a:ext cx="5998800" cy="16845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Candara"/>
              <a:ea typeface="Candara"/>
              <a:cs typeface="Candara"/>
              <a:sym typeface="Candara"/>
            </a:endParaRPr>
          </a:p>
        </p:txBody>
      </p:sp>
      <p:pic>
        <p:nvPicPr>
          <p:cNvPr id="1523" name="Google Shape;1523;gd6115e99dd_0_98"/>
          <p:cNvPicPr preferRelativeResize="0"/>
          <p:nvPr/>
        </p:nvPicPr>
        <p:blipFill rotWithShape="1">
          <a:blip r:embed="rId3">
            <a:alphaModFix amt="37000"/>
          </a:blip>
          <a:srcRect l="50592" t="10857"/>
          <a:stretch/>
        </p:blipFill>
        <p:spPr>
          <a:xfrm>
            <a:off x="16981714" y="6203550"/>
            <a:ext cx="7402286" cy="7512450"/>
          </a:xfrm>
          <a:prstGeom prst="rect">
            <a:avLst/>
          </a:prstGeom>
          <a:noFill/>
          <a:ln>
            <a:noFill/>
          </a:ln>
        </p:spPr>
      </p:pic>
      <p:pic>
        <p:nvPicPr>
          <p:cNvPr id="1524" name="Google Shape;1524;gd6115e99dd_0_98"/>
          <p:cNvPicPr preferRelativeResize="0"/>
          <p:nvPr/>
        </p:nvPicPr>
        <p:blipFill rotWithShape="1">
          <a:blip r:embed="rId4">
            <a:alphaModFix/>
          </a:blip>
          <a:srcRect/>
          <a:stretch/>
        </p:blipFill>
        <p:spPr>
          <a:xfrm>
            <a:off x="21862047" y="12341225"/>
            <a:ext cx="1816100" cy="990600"/>
          </a:xfrm>
          <a:prstGeom prst="rect">
            <a:avLst/>
          </a:prstGeom>
          <a:noFill/>
          <a:ln>
            <a:noFill/>
          </a:ln>
        </p:spPr>
      </p:pic>
      <p:sp>
        <p:nvSpPr>
          <p:cNvPr id="1525" name="Google Shape;1525;gd6115e99dd_0_98"/>
          <p:cNvSpPr/>
          <p:nvPr/>
        </p:nvSpPr>
        <p:spPr>
          <a:xfrm>
            <a:off x="333425" y="333425"/>
            <a:ext cx="23472600" cy="1684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gd6115e99dd_0_98"/>
          <p:cNvSpPr txBox="1"/>
          <p:nvPr/>
        </p:nvSpPr>
        <p:spPr>
          <a:xfrm>
            <a:off x="896721" y="1127775"/>
            <a:ext cx="13569000" cy="12108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F500F"/>
              </a:buClr>
              <a:buSzPts val="7200"/>
              <a:buFont typeface="Candara"/>
              <a:buNone/>
            </a:pPr>
            <a:r>
              <a:rPr lang="it-IT" sz="7200" b="1">
                <a:solidFill>
                  <a:srgbClr val="52CEBA"/>
                </a:solidFill>
                <a:latin typeface="Poppins"/>
                <a:ea typeface="Poppins"/>
                <a:cs typeface="Poppins"/>
                <a:sym typeface="Poppins"/>
              </a:rPr>
              <a:t>Macro Obiettivi</a:t>
            </a:r>
            <a:endParaRPr sz="7200" b="1" i="0" u="none" strike="noStrike" cap="none">
              <a:solidFill>
                <a:srgbClr val="52CEBA"/>
              </a:solidFill>
              <a:latin typeface="Poppins"/>
              <a:ea typeface="Poppins"/>
              <a:cs typeface="Poppins"/>
              <a:sym typeface="Poppins"/>
            </a:endParaRPr>
          </a:p>
        </p:txBody>
      </p:sp>
      <p:sp>
        <p:nvSpPr>
          <p:cNvPr id="1527" name="Google Shape;1527;gd6115e99dd_0_98"/>
          <p:cNvSpPr/>
          <p:nvPr/>
        </p:nvSpPr>
        <p:spPr>
          <a:xfrm>
            <a:off x="896725" y="2515700"/>
            <a:ext cx="8072100" cy="3368700"/>
          </a:xfrm>
          <a:prstGeom prst="rect">
            <a:avLst/>
          </a:prstGeom>
          <a:solidFill>
            <a:srgbClr val="52CEBA"/>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gd6115e99dd_0_98"/>
          <p:cNvSpPr txBox="1"/>
          <p:nvPr/>
        </p:nvSpPr>
        <p:spPr>
          <a:xfrm>
            <a:off x="1268775" y="3256500"/>
            <a:ext cx="7044000" cy="170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it-IT" sz="3300" b="1">
                <a:solidFill>
                  <a:schemeClr val="dk1"/>
                </a:solidFill>
                <a:latin typeface="Roboto"/>
                <a:ea typeface="Roboto"/>
                <a:cs typeface="Roboto"/>
                <a:sym typeface="Roboto"/>
              </a:rPr>
              <a:t>Costruire una strategia di impatto </a:t>
            </a:r>
            <a:endParaRPr sz="3300" b="1">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it-IT" sz="3300" b="1">
                <a:solidFill>
                  <a:schemeClr val="dk1"/>
                </a:solidFill>
                <a:latin typeface="Roboto"/>
                <a:ea typeface="Roboto"/>
                <a:cs typeface="Roboto"/>
                <a:sym typeface="Roboto"/>
              </a:rPr>
              <a:t>mission oriented per progettare e implementare azioni di sistema</a:t>
            </a:r>
            <a:endParaRPr/>
          </a:p>
        </p:txBody>
      </p:sp>
      <p:sp>
        <p:nvSpPr>
          <p:cNvPr id="1529" name="Google Shape;1529;gd6115e99dd_0_98"/>
          <p:cNvSpPr/>
          <p:nvPr/>
        </p:nvSpPr>
        <p:spPr>
          <a:xfrm>
            <a:off x="9602475" y="2426388"/>
            <a:ext cx="8072100" cy="3368700"/>
          </a:xfrm>
          <a:prstGeom prst="rect">
            <a:avLst/>
          </a:prstGeom>
          <a:solidFill>
            <a:srgbClr val="52CEBA"/>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gd6115e99dd_0_98"/>
          <p:cNvSpPr txBox="1"/>
          <p:nvPr/>
        </p:nvSpPr>
        <p:spPr>
          <a:xfrm>
            <a:off x="10116525" y="3148900"/>
            <a:ext cx="7044000" cy="170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3300" b="1">
                <a:solidFill>
                  <a:schemeClr val="dk1"/>
                </a:solidFill>
                <a:latin typeface="Roboto"/>
                <a:ea typeface="Roboto"/>
                <a:cs typeface="Roboto"/>
                <a:sym typeface="Roboto"/>
              </a:rPr>
              <a:t>Sviluppare processi e strumenti per co-progettare, cooperare e imparare insieme dalle sperimentazioni</a:t>
            </a:r>
            <a:endParaRPr/>
          </a:p>
        </p:txBody>
      </p:sp>
      <p:sp>
        <p:nvSpPr>
          <p:cNvPr id="1531" name="Google Shape;1531;gd6115e99dd_0_98"/>
          <p:cNvSpPr/>
          <p:nvPr/>
        </p:nvSpPr>
        <p:spPr>
          <a:xfrm>
            <a:off x="896725" y="6496325"/>
            <a:ext cx="8072100" cy="3368700"/>
          </a:xfrm>
          <a:prstGeom prst="rect">
            <a:avLst/>
          </a:prstGeom>
          <a:solidFill>
            <a:srgbClr val="52CEBA"/>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gd6115e99dd_0_98"/>
          <p:cNvSpPr txBox="1"/>
          <p:nvPr/>
        </p:nvSpPr>
        <p:spPr>
          <a:xfrm>
            <a:off x="1268775" y="7072475"/>
            <a:ext cx="7044000" cy="221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3300" b="1">
                <a:solidFill>
                  <a:schemeClr val="dk1"/>
                </a:solidFill>
                <a:latin typeface="Roboto"/>
                <a:ea typeface="Roboto"/>
                <a:cs typeface="Roboto"/>
                <a:sym typeface="Roboto"/>
              </a:rPr>
              <a:t>Supportare la scalabilità </a:t>
            </a:r>
            <a:endParaRPr sz="3300" b="1">
              <a:solidFill>
                <a:schemeClr val="dk1"/>
              </a:solidFill>
              <a:latin typeface="Roboto"/>
              <a:ea typeface="Roboto"/>
              <a:cs typeface="Roboto"/>
              <a:sym typeface="Roboto"/>
            </a:endParaRPr>
          </a:p>
          <a:p>
            <a:pPr marL="0" lvl="0" indent="0" algn="l" rtl="0">
              <a:spcBef>
                <a:spcPts val="0"/>
              </a:spcBef>
              <a:spcAft>
                <a:spcPts val="0"/>
              </a:spcAft>
              <a:buNone/>
            </a:pPr>
            <a:r>
              <a:rPr lang="it-IT" sz="3300" b="1">
                <a:solidFill>
                  <a:schemeClr val="dk1"/>
                </a:solidFill>
                <a:latin typeface="Roboto"/>
                <a:ea typeface="Roboto"/>
                <a:cs typeface="Roboto"/>
                <a:sym typeface="Roboto"/>
              </a:rPr>
              <a:t>di buone pratiche per passare da singole sperimentazioni al “modello Torino”</a:t>
            </a:r>
            <a:endParaRPr sz="3300" b="1">
              <a:solidFill>
                <a:schemeClr val="dk1"/>
              </a:solidFill>
              <a:latin typeface="Roboto"/>
              <a:ea typeface="Roboto"/>
              <a:cs typeface="Roboto"/>
              <a:sym typeface="Roboto"/>
            </a:endParaRPr>
          </a:p>
        </p:txBody>
      </p:sp>
      <p:sp>
        <p:nvSpPr>
          <p:cNvPr id="1533" name="Google Shape;1533;gd6115e99dd_0_98"/>
          <p:cNvSpPr/>
          <p:nvPr/>
        </p:nvSpPr>
        <p:spPr>
          <a:xfrm>
            <a:off x="9602475" y="6496325"/>
            <a:ext cx="8072100" cy="3368700"/>
          </a:xfrm>
          <a:prstGeom prst="rect">
            <a:avLst/>
          </a:prstGeom>
          <a:solidFill>
            <a:srgbClr val="52CEBA"/>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gd6115e99dd_0_98"/>
          <p:cNvSpPr txBox="1"/>
          <p:nvPr/>
        </p:nvSpPr>
        <p:spPr>
          <a:xfrm>
            <a:off x="9974525" y="7072475"/>
            <a:ext cx="70440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3300" b="1">
                <a:solidFill>
                  <a:schemeClr val="dk1"/>
                </a:solidFill>
                <a:latin typeface="Roboto"/>
                <a:ea typeface="Roboto"/>
                <a:cs typeface="Roboto"/>
                <a:sym typeface="Roboto"/>
              </a:rPr>
              <a:t>Attrarre e attivare </a:t>
            </a:r>
            <a:endParaRPr sz="3300" b="1">
              <a:solidFill>
                <a:schemeClr val="dk1"/>
              </a:solidFill>
              <a:latin typeface="Roboto"/>
              <a:ea typeface="Roboto"/>
              <a:cs typeface="Roboto"/>
              <a:sym typeface="Roboto"/>
            </a:endParaRPr>
          </a:p>
          <a:p>
            <a:pPr marL="0" lvl="0" indent="0" algn="l" rtl="0">
              <a:spcBef>
                <a:spcPts val="0"/>
              </a:spcBef>
              <a:spcAft>
                <a:spcPts val="0"/>
              </a:spcAft>
              <a:buNone/>
            </a:pPr>
            <a:r>
              <a:rPr lang="it-IT" sz="3300" b="1">
                <a:solidFill>
                  <a:schemeClr val="dk1"/>
                </a:solidFill>
                <a:latin typeface="Roboto"/>
                <a:ea typeface="Roboto"/>
                <a:cs typeface="Roboto"/>
                <a:sym typeface="Roboto"/>
              </a:rPr>
              <a:t>talenti, competenze e risorse</a:t>
            </a:r>
            <a:endParaRPr sz="3300" b="1">
              <a:solidFill>
                <a:schemeClr val="dk1"/>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8"/>
        <p:cNvGrpSpPr/>
        <p:nvPr/>
      </p:nvGrpSpPr>
      <p:grpSpPr>
        <a:xfrm>
          <a:off x="0" y="0"/>
          <a:ext cx="0" cy="0"/>
          <a:chOff x="0" y="0"/>
          <a:chExt cx="0" cy="0"/>
        </a:xfrm>
      </p:grpSpPr>
      <p:sp>
        <p:nvSpPr>
          <p:cNvPr id="1539" name="Google Shape;1539;gd6e8424f21_0_198"/>
          <p:cNvSpPr txBox="1">
            <a:spLocks noGrp="1"/>
          </p:cNvSpPr>
          <p:nvPr>
            <p:ph type="sldNum" idx="12"/>
          </p:nvPr>
        </p:nvSpPr>
        <p:spPr>
          <a:xfrm>
            <a:off x="22921019" y="12696825"/>
            <a:ext cx="146100" cy="2793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2C2E3C"/>
              </a:buClr>
              <a:buSzPts val="1800"/>
              <a:buFont typeface="Lato Black"/>
              <a:buNone/>
            </a:pPr>
            <a:fld id="{00000000-1234-1234-1234-123412341234}" type="slidenum">
              <a:rPr lang="it-IT"/>
              <a:t>11</a:t>
            </a:fld>
            <a:endParaRPr/>
          </a:p>
        </p:txBody>
      </p:sp>
      <p:sp>
        <p:nvSpPr>
          <p:cNvPr id="1540" name="Google Shape;1540;gd6e8424f21_0_198"/>
          <p:cNvSpPr/>
          <p:nvPr/>
        </p:nvSpPr>
        <p:spPr>
          <a:xfrm>
            <a:off x="18385141" y="12031579"/>
            <a:ext cx="5998800" cy="16845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Candara"/>
              <a:ea typeface="Candara"/>
              <a:cs typeface="Candara"/>
              <a:sym typeface="Candara"/>
            </a:endParaRPr>
          </a:p>
        </p:txBody>
      </p:sp>
      <p:pic>
        <p:nvPicPr>
          <p:cNvPr id="1541" name="Google Shape;1541;gd6e8424f21_0_198"/>
          <p:cNvPicPr preferRelativeResize="0"/>
          <p:nvPr/>
        </p:nvPicPr>
        <p:blipFill rotWithShape="1">
          <a:blip r:embed="rId3">
            <a:alphaModFix amt="37000"/>
          </a:blip>
          <a:srcRect l="50592" t="10857"/>
          <a:stretch/>
        </p:blipFill>
        <p:spPr>
          <a:xfrm>
            <a:off x="16981714" y="6203550"/>
            <a:ext cx="7402286" cy="7512450"/>
          </a:xfrm>
          <a:prstGeom prst="rect">
            <a:avLst/>
          </a:prstGeom>
          <a:noFill/>
          <a:ln>
            <a:noFill/>
          </a:ln>
        </p:spPr>
      </p:pic>
      <p:pic>
        <p:nvPicPr>
          <p:cNvPr id="1542" name="Google Shape;1542;gd6e8424f21_0_198"/>
          <p:cNvPicPr preferRelativeResize="0"/>
          <p:nvPr/>
        </p:nvPicPr>
        <p:blipFill rotWithShape="1">
          <a:blip r:embed="rId4">
            <a:alphaModFix/>
          </a:blip>
          <a:srcRect/>
          <a:stretch/>
        </p:blipFill>
        <p:spPr>
          <a:xfrm>
            <a:off x="21862047" y="12341225"/>
            <a:ext cx="1816100" cy="990600"/>
          </a:xfrm>
          <a:prstGeom prst="rect">
            <a:avLst/>
          </a:prstGeom>
          <a:noFill/>
          <a:ln>
            <a:noFill/>
          </a:ln>
        </p:spPr>
      </p:pic>
      <p:sp>
        <p:nvSpPr>
          <p:cNvPr id="1543" name="Google Shape;1543;gd6e8424f21_0_198"/>
          <p:cNvSpPr/>
          <p:nvPr/>
        </p:nvSpPr>
        <p:spPr>
          <a:xfrm>
            <a:off x="333425" y="333425"/>
            <a:ext cx="23472600" cy="1684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gd6e8424f21_0_198"/>
          <p:cNvSpPr txBox="1"/>
          <p:nvPr/>
        </p:nvSpPr>
        <p:spPr>
          <a:xfrm>
            <a:off x="833196" y="927725"/>
            <a:ext cx="13569000" cy="12108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F500F"/>
              </a:buClr>
              <a:buSzPts val="7200"/>
              <a:buFont typeface="Candara"/>
              <a:buNone/>
            </a:pPr>
            <a:r>
              <a:rPr lang="it-IT" sz="7200" b="1">
                <a:solidFill>
                  <a:srgbClr val="52CEBA"/>
                </a:solidFill>
                <a:latin typeface="Poppins"/>
                <a:ea typeface="Poppins"/>
                <a:cs typeface="Poppins"/>
                <a:sym typeface="Poppins"/>
              </a:rPr>
              <a:t>Come funziona</a:t>
            </a:r>
            <a:endParaRPr sz="7200" b="1" i="0" u="none" strike="noStrike" cap="none">
              <a:solidFill>
                <a:srgbClr val="52CEBA"/>
              </a:solidFill>
              <a:latin typeface="Poppins"/>
              <a:ea typeface="Poppins"/>
              <a:cs typeface="Poppins"/>
              <a:sym typeface="Poppins"/>
            </a:endParaRPr>
          </a:p>
        </p:txBody>
      </p:sp>
      <p:sp>
        <p:nvSpPr>
          <p:cNvPr id="1545" name="Google Shape;1545;gd6e8424f21_0_198"/>
          <p:cNvSpPr txBox="1"/>
          <p:nvPr/>
        </p:nvSpPr>
        <p:spPr>
          <a:xfrm>
            <a:off x="1200300" y="2778475"/>
            <a:ext cx="2024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546" name="Google Shape;1546;gd6e8424f21_0_198"/>
          <p:cNvSpPr txBox="1"/>
          <p:nvPr/>
        </p:nvSpPr>
        <p:spPr>
          <a:xfrm>
            <a:off x="833200" y="2333925"/>
            <a:ext cx="21360900" cy="9250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7200" b="1">
                <a:latin typeface="Roboto"/>
                <a:ea typeface="Roboto"/>
                <a:cs typeface="Roboto"/>
                <a:sym typeface="Roboto"/>
              </a:rPr>
              <a:t>E’ una piattaforma strutturata in percorsi utente,</a:t>
            </a:r>
            <a:endParaRPr sz="7200" b="1">
              <a:latin typeface="Roboto"/>
              <a:ea typeface="Roboto"/>
              <a:cs typeface="Roboto"/>
              <a:sym typeface="Roboto"/>
            </a:endParaRPr>
          </a:p>
          <a:p>
            <a:pPr marL="0" lvl="0" indent="0" algn="l" rtl="0">
              <a:spcBef>
                <a:spcPts val="0"/>
              </a:spcBef>
              <a:spcAft>
                <a:spcPts val="0"/>
              </a:spcAft>
              <a:buNone/>
            </a:pPr>
            <a:r>
              <a:rPr lang="it-IT" sz="7200" b="1">
                <a:latin typeface="Roboto"/>
                <a:ea typeface="Roboto"/>
                <a:cs typeface="Roboto"/>
                <a:sym typeface="Roboto"/>
              </a:rPr>
              <a:t>che fornisce informazioni sempre aggiornate e attiva interazioni tra attori diversi.</a:t>
            </a:r>
            <a:endParaRPr sz="7200" b="1">
              <a:latin typeface="Roboto"/>
              <a:ea typeface="Roboto"/>
              <a:cs typeface="Roboto"/>
              <a:sym typeface="Roboto"/>
            </a:endParaRPr>
          </a:p>
          <a:p>
            <a:pPr marL="0" lvl="0" indent="0" algn="l" rtl="0">
              <a:spcBef>
                <a:spcPts val="0"/>
              </a:spcBef>
              <a:spcAft>
                <a:spcPts val="0"/>
              </a:spcAft>
              <a:buNone/>
            </a:pPr>
            <a:endParaRPr sz="5500">
              <a:latin typeface="Roboto"/>
              <a:ea typeface="Roboto"/>
              <a:cs typeface="Roboto"/>
              <a:sym typeface="Roboto"/>
            </a:endParaRPr>
          </a:p>
          <a:p>
            <a:pPr marL="0" lvl="0" indent="0" algn="l" rtl="0">
              <a:spcBef>
                <a:spcPts val="0"/>
              </a:spcBef>
              <a:spcAft>
                <a:spcPts val="0"/>
              </a:spcAft>
              <a:buNone/>
            </a:pPr>
            <a:r>
              <a:rPr lang="it-IT" sz="5300">
                <a:solidFill>
                  <a:schemeClr val="dk1"/>
                </a:solidFill>
                <a:latin typeface="Roboto"/>
                <a:ea typeface="Roboto"/>
                <a:cs typeface="Roboto"/>
                <a:sym typeface="Roboto"/>
              </a:rPr>
              <a:t>Ogni tipologia di stakeholder accede e interagisce secondo le modalità pensata per generare insieme impatto sociale e nuova economia: dall’a</a:t>
            </a:r>
            <a:r>
              <a:rPr lang="it-IT" sz="5300">
                <a:latin typeface="Roboto"/>
                <a:ea typeface="Roboto"/>
                <a:cs typeface="Roboto"/>
                <a:sym typeface="Roboto"/>
              </a:rPr>
              <a:t>ccount per l’accesso diretto in piattaforma dove contribuire attivamente alla realizzazione della strategia ad impatto, fino alla ricezione via mail di report con informazioni filtrate in funzione di specifiche esigenze informative.</a:t>
            </a:r>
            <a:endParaRPr sz="5400">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0"/>
        <p:cNvGrpSpPr/>
        <p:nvPr/>
      </p:nvGrpSpPr>
      <p:grpSpPr>
        <a:xfrm>
          <a:off x="0" y="0"/>
          <a:ext cx="0" cy="0"/>
          <a:chOff x="0" y="0"/>
          <a:chExt cx="0" cy="0"/>
        </a:xfrm>
      </p:grpSpPr>
      <p:sp>
        <p:nvSpPr>
          <p:cNvPr id="1551" name="Google Shape;1551;p6"/>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2C2E3C"/>
              </a:buClr>
              <a:buSzPts val="1800"/>
              <a:buFont typeface="Lato Black"/>
              <a:buNone/>
            </a:pPr>
            <a:fld id="{00000000-1234-1234-1234-123412341234}" type="slidenum">
              <a:rPr lang="it-IT"/>
              <a:t>12</a:t>
            </a:fld>
            <a:endParaRPr/>
          </a:p>
        </p:txBody>
      </p:sp>
      <p:sp>
        <p:nvSpPr>
          <p:cNvPr id="1552" name="Google Shape;1552;p6"/>
          <p:cNvSpPr/>
          <p:nvPr/>
        </p:nvSpPr>
        <p:spPr>
          <a:xfrm>
            <a:off x="21223705" y="555244"/>
            <a:ext cx="2454442" cy="762668"/>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Candara"/>
              <a:ea typeface="Candara"/>
              <a:cs typeface="Candara"/>
              <a:sym typeface="Candara"/>
            </a:endParaRPr>
          </a:p>
        </p:txBody>
      </p:sp>
      <p:sp>
        <p:nvSpPr>
          <p:cNvPr id="1553" name="Google Shape;1553;p6"/>
          <p:cNvSpPr/>
          <p:nvPr/>
        </p:nvSpPr>
        <p:spPr>
          <a:xfrm>
            <a:off x="21376105" y="707644"/>
            <a:ext cx="2454442" cy="762668"/>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Candara"/>
              <a:ea typeface="Candara"/>
              <a:cs typeface="Candara"/>
              <a:sym typeface="Candara"/>
            </a:endParaRPr>
          </a:p>
        </p:txBody>
      </p:sp>
      <p:sp>
        <p:nvSpPr>
          <p:cNvPr id="1554" name="Google Shape;1554;p6"/>
          <p:cNvSpPr/>
          <p:nvPr/>
        </p:nvSpPr>
        <p:spPr>
          <a:xfrm>
            <a:off x="18385141" y="12031579"/>
            <a:ext cx="5998859" cy="1684421"/>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Candara"/>
              <a:ea typeface="Candara"/>
              <a:cs typeface="Candara"/>
              <a:sym typeface="Candara"/>
            </a:endParaRPr>
          </a:p>
        </p:txBody>
      </p:sp>
      <p:pic>
        <p:nvPicPr>
          <p:cNvPr id="1555" name="Google Shape;1555;p6"/>
          <p:cNvPicPr preferRelativeResize="0"/>
          <p:nvPr/>
        </p:nvPicPr>
        <p:blipFill rotWithShape="1">
          <a:blip r:embed="rId3">
            <a:alphaModFix amt="37000"/>
          </a:blip>
          <a:srcRect l="50592" t="10857"/>
          <a:stretch/>
        </p:blipFill>
        <p:spPr>
          <a:xfrm>
            <a:off x="16981714" y="6203550"/>
            <a:ext cx="7402286" cy="7512450"/>
          </a:xfrm>
          <a:prstGeom prst="rect">
            <a:avLst/>
          </a:prstGeom>
          <a:noFill/>
          <a:ln>
            <a:noFill/>
          </a:ln>
        </p:spPr>
      </p:pic>
      <p:pic>
        <p:nvPicPr>
          <p:cNvPr id="1556" name="Google Shape;1556;p6"/>
          <p:cNvPicPr preferRelativeResize="0"/>
          <p:nvPr/>
        </p:nvPicPr>
        <p:blipFill rotWithShape="1">
          <a:blip r:embed="rId4">
            <a:alphaModFix/>
          </a:blip>
          <a:srcRect/>
          <a:stretch/>
        </p:blipFill>
        <p:spPr>
          <a:xfrm>
            <a:off x="21862047" y="12378489"/>
            <a:ext cx="1816100" cy="990600"/>
          </a:xfrm>
          <a:prstGeom prst="rect">
            <a:avLst/>
          </a:prstGeom>
          <a:noFill/>
          <a:ln>
            <a:noFill/>
          </a:ln>
        </p:spPr>
      </p:pic>
      <p:sp>
        <p:nvSpPr>
          <p:cNvPr id="1557" name="Google Shape;1557;p6"/>
          <p:cNvSpPr txBox="1"/>
          <p:nvPr/>
        </p:nvSpPr>
        <p:spPr>
          <a:xfrm>
            <a:off x="8109075" y="1458995"/>
            <a:ext cx="1241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graphicFrame>
        <p:nvGraphicFramePr>
          <p:cNvPr id="1558" name="Google Shape;1558;p6"/>
          <p:cNvGraphicFramePr/>
          <p:nvPr/>
        </p:nvGraphicFramePr>
        <p:xfrm>
          <a:off x="4321450" y="-5025"/>
          <a:ext cx="3000000" cy="3000000"/>
        </p:xfrm>
        <a:graphic>
          <a:graphicData uri="http://schemas.openxmlformats.org/drawingml/2006/table">
            <a:tbl>
              <a:tblPr>
                <a:noFill/>
                <a:tableStyleId>{43C3A649-DB85-41FD-A066-C3335AA164E3}</a:tableStyleId>
              </a:tblPr>
              <a:tblGrid>
                <a:gridCol w="3218850">
                  <a:extLst>
                    <a:ext uri="{9D8B030D-6E8A-4147-A177-3AD203B41FA5}">
                      <a16:colId xmlns:a16="http://schemas.microsoft.com/office/drawing/2014/main" val="20000"/>
                    </a:ext>
                  </a:extLst>
                </a:gridCol>
                <a:gridCol w="5756450">
                  <a:extLst>
                    <a:ext uri="{9D8B030D-6E8A-4147-A177-3AD203B41FA5}">
                      <a16:colId xmlns:a16="http://schemas.microsoft.com/office/drawing/2014/main" val="20001"/>
                    </a:ext>
                  </a:extLst>
                </a:gridCol>
                <a:gridCol w="5823900">
                  <a:extLst>
                    <a:ext uri="{9D8B030D-6E8A-4147-A177-3AD203B41FA5}">
                      <a16:colId xmlns:a16="http://schemas.microsoft.com/office/drawing/2014/main" val="20002"/>
                    </a:ext>
                  </a:extLst>
                </a:gridCol>
                <a:gridCol w="5263375">
                  <a:extLst>
                    <a:ext uri="{9D8B030D-6E8A-4147-A177-3AD203B41FA5}">
                      <a16:colId xmlns:a16="http://schemas.microsoft.com/office/drawing/2014/main" val="20003"/>
                    </a:ext>
                  </a:extLst>
                </a:gridCol>
              </a:tblGrid>
              <a:tr h="1094025">
                <a:tc rowSpan="3">
                  <a:txBody>
                    <a:bodyPr/>
                    <a:lstStyle/>
                    <a:p>
                      <a:pPr marL="144000" lvl="0" indent="0" algn="l" rtl="0">
                        <a:lnSpc>
                          <a:spcPct val="115000"/>
                        </a:lnSpc>
                        <a:spcBef>
                          <a:spcPts val="0"/>
                        </a:spcBef>
                        <a:spcAft>
                          <a:spcPts val="0"/>
                        </a:spcAft>
                        <a:buNone/>
                      </a:pPr>
                      <a:r>
                        <a:rPr lang="it-IT" sz="3000" b="1">
                          <a:latin typeface="Roboto"/>
                          <a:ea typeface="Roboto"/>
                          <a:cs typeface="Roboto"/>
                          <a:sym typeface="Roboto"/>
                        </a:rPr>
                        <a:t>Obiettivi</a:t>
                      </a:r>
                      <a:endParaRPr sz="3000" b="1">
                        <a:latin typeface="Roboto"/>
                        <a:ea typeface="Roboto"/>
                        <a:cs typeface="Roboto"/>
                        <a:sym typeface="Robo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9900"/>
                    </a:solidFill>
                  </a:tcPr>
                </a:tc>
                <a:tc rowSpan="3">
                  <a:txBody>
                    <a:bodyPr/>
                    <a:lstStyle/>
                    <a:p>
                      <a:pPr marL="144000" lvl="0" indent="0" algn="l" rtl="0">
                        <a:lnSpc>
                          <a:spcPct val="115000"/>
                        </a:lnSpc>
                        <a:spcBef>
                          <a:spcPts val="0"/>
                        </a:spcBef>
                        <a:spcAft>
                          <a:spcPts val="0"/>
                        </a:spcAft>
                        <a:buNone/>
                      </a:pPr>
                      <a:r>
                        <a:rPr lang="it-IT" sz="3000" b="1">
                          <a:latin typeface="Roboto"/>
                          <a:ea typeface="Roboto"/>
                          <a:cs typeface="Roboto"/>
                          <a:sym typeface="Roboto"/>
                        </a:rPr>
                        <a:t>Attività</a:t>
                      </a:r>
                      <a:endParaRPr sz="3000" b="1">
                        <a:latin typeface="Roboto"/>
                        <a:ea typeface="Roboto"/>
                        <a:cs typeface="Roboto"/>
                        <a:sym typeface="Robo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9900"/>
                    </a:solidFill>
                  </a:tcPr>
                </a:tc>
                <a:tc rowSpan="3">
                  <a:txBody>
                    <a:bodyPr/>
                    <a:lstStyle/>
                    <a:p>
                      <a:pPr marL="144000" lvl="0" indent="0" algn="l" rtl="0">
                        <a:lnSpc>
                          <a:spcPct val="115000"/>
                        </a:lnSpc>
                        <a:spcBef>
                          <a:spcPts val="0"/>
                        </a:spcBef>
                        <a:spcAft>
                          <a:spcPts val="0"/>
                        </a:spcAft>
                        <a:buNone/>
                      </a:pPr>
                      <a:r>
                        <a:rPr lang="it-IT" sz="3000" b="1">
                          <a:latin typeface="Roboto"/>
                          <a:ea typeface="Roboto"/>
                          <a:cs typeface="Roboto"/>
                          <a:sym typeface="Roboto"/>
                        </a:rPr>
                        <a:t>Output</a:t>
                      </a:r>
                      <a:endParaRPr sz="3000" b="1">
                        <a:latin typeface="Roboto"/>
                        <a:ea typeface="Roboto"/>
                        <a:cs typeface="Roboto"/>
                        <a:sym typeface="Roboto"/>
                      </a:endParaRPr>
                    </a:p>
                    <a:p>
                      <a:pPr marL="144000" lvl="0" indent="0" algn="l" rtl="0">
                        <a:lnSpc>
                          <a:spcPct val="115000"/>
                        </a:lnSpc>
                        <a:spcBef>
                          <a:spcPts val="0"/>
                        </a:spcBef>
                        <a:spcAft>
                          <a:spcPts val="0"/>
                        </a:spcAft>
                        <a:buNone/>
                      </a:pPr>
                      <a:r>
                        <a:rPr lang="it-IT" sz="3000" b="1">
                          <a:latin typeface="Roboto"/>
                          <a:ea typeface="Roboto"/>
                          <a:cs typeface="Roboto"/>
                          <a:sym typeface="Roboto"/>
                        </a:rPr>
                        <a:t>(principali prodotti)</a:t>
                      </a:r>
                      <a:endParaRPr sz="3000" b="1">
                        <a:latin typeface="Roboto"/>
                        <a:ea typeface="Roboto"/>
                        <a:cs typeface="Roboto"/>
                        <a:sym typeface="Robo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9900"/>
                    </a:solidFill>
                  </a:tcPr>
                </a:tc>
                <a:tc rowSpan="3">
                  <a:txBody>
                    <a:bodyPr/>
                    <a:lstStyle/>
                    <a:p>
                      <a:pPr marL="144000" lvl="0" indent="0" algn="l" rtl="0">
                        <a:lnSpc>
                          <a:spcPct val="115000"/>
                        </a:lnSpc>
                        <a:spcBef>
                          <a:spcPts val="0"/>
                        </a:spcBef>
                        <a:spcAft>
                          <a:spcPts val="0"/>
                        </a:spcAft>
                        <a:buNone/>
                      </a:pPr>
                      <a:r>
                        <a:rPr lang="it-IT" sz="3000" b="1">
                          <a:latin typeface="Roboto"/>
                          <a:ea typeface="Roboto"/>
                          <a:cs typeface="Roboto"/>
                          <a:sym typeface="Roboto"/>
                        </a:rPr>
                        <a:t>Outcome</a:t>
                      </a:r>
                      <a:endParaRPr sz="3000" b="1">
                        <a:latin typeface="Roboto"/>
                        <a:ea typeface="Roboto"/>
                        <a:cs typeface="Roboto"/>
                        <a:sym typeface="Roboto"/>
                      </a:endParaRPr>
                    </a:p>
                    <a:p>
                      <a:pPr marL="144000" lvl="0" indent="0" algn="l" rtl="0">
                        <a:lnSpc>
                          <a:spcPct val="115000"/>
                        </a:lnSpc>
                        <a:spcBef>
                          <a:spcPts val="0"/>
                        </a:spcBef>
                        <a:spcAft>
                          <a:spcPts val="0"/>
                        </a:spcAft>
                        <a:buNone/>
                      </a:pPr>
                      <a:r>
                        <a:rPr lang="it-IT" sz="3000" b="1">
                          <a:latin typeface="Roboto"/>
                          <a:ea typeface="Roboto"/>
                          <a:cs typeface="Roboto"/>
                          <a:sym typeface="Roboto"/>
                        </a:rPr>
                        <a:t>(principali risultati attesi)</a:t>
                      </a:r>
                      <a:endParaRPr sz="3000" b="1">
                        <a:latin typeface="Roboto"/>
                        <a:ea typeface="Roboto"/>
                        <a:cs typeface="Roboto"/>
                        <a:sym typeface="Robo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9900"/>
                    </a:solidFill>
                  </a:tcPr>
                </a:tc>
                <a:extLst>
                  <a:ext uri="{0D108BD9-81ED-4DB2-BD59-A6C34878D82A}">
                    <a16:rowId xmlns:a16="http://schemas.microsoft.com/office/drawing/2014/main" val="10000"/>
                  </a:ext>
                </a:extLst>
              </a:tr>
              <a:tr h="552650">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10001"/>
                  </a:ext>
                </a:extLst>
              </a:tr>
              <a:tr h="65650">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10002"/>
                  </a:ext>
                </a:extLst>
              </a:tr>
              <a:tr h="1006300">
                <a:tc rowSpan="6">
                  <a:txBody>
                    <a:bodyPr/>
                    <a:lstStyle/>
                    <a:p>
                      <a:pPr marL="144000" lvl="0" indent="0" algn="l" rtl="0">
                        <a:lnSpc>
                          <a:spcPct val="115000"/>
                        </a:lnSpc>
                        <a:spcBef>
                          <a:spcPts val="0"/>
                        </a:spcBef>
                        <a:spcAft>
                          <a:spcPts val="0"/>
                        </a:spcAft>
                        <a:buNone/>
                      </a:pPr>
                      <a:r>
                        <a:rPr lang="it-IT" sz="1500" i="1">
                          <a:latin typeface="Calibri"/>
                          <a:ea typeface="Calibri"/>
                          <a:cs typeface="Calibri"/>
                          <a:sym typeface="Calibri"/>
                        </a:rPr>
                        <a:t>Obiettivi specifici che il gruppo vuole raggiungere</a:t>
                      </a:r>
                      <a:endParaRPr sz="1500" i="1">
                        <a:latin typeface="Calibri"/>
                        <a:ea typeface="Calibri"/>
                        <a:cs typeface="Calibri"/>
                        <a:sym typeface="Calibri"/>
                      </a:endParaRPr>
                    </a:p>
                    <a:p>
                      <a:pPr marL="144000" lvl="0" indent="0" algn="l" rtl="0">
                        <a:spcBef>
                          <a:spcPts val="0"/>
                        </a:spcBef>
                        <a:spcAft>
                          <a:spcPts val="0"/>
                        </a:spcAft>
                        <a:buNone/>
                      </a:pPr>
                      <a:r>
                        <a:rPr lang="it-IT" sz="3000" b="1">
                          <a:solidFill>
                            <a:schemeClr val="dk1"/>
                          </a:solidFill>
                          <a:latin typeface="Roboto"/>
                          <a:ea typeface="Roboto"/>
                          <a:cs typeface="Roboto"/>
                          <a:sym typeface="Roboto"/>
                        </a:rPr>
                        <a:t>facilitare la generazione</a:t>
                      </a:r>
                      <a:endParaRPr sz="3000" b="1">
                        <a:solidFill>
                          <a:schemeClr val="dk1"/>
                        </a:solidFill>
                        <a:latin typeface="Roboto"/>
                        <a:ea typeface="Roboto"/>
                        <a:cs typeface="Roboto"/>
                        <a:sym typeface="Roboto"/>
                      </a:endParaRPr>
                    </a:p>
                    <a:p>
                      <a:pPr marL="144000" lvl="0" indent="0" algn="l" rtl="0">
                        <a:spcBef>
                          <a:spcPts val="0"/>
                        </a:spcBef>
                        <a:spcAft>
                          <a:spcPts val="0"/>
                        </a:spcAft>
                        <a:buNone/>
                      </a:pPr>
                      <a:r>
                        <a:rPr lang="it-IT" sz="3000" b="1">
                          <a:solidFill>
                            <a:schemeClr val="dk1"/>
                          </a:solidFill>
                          <a:latin typeface="Roboto"/>
                          <a:ea typeface="Roboto"/>
                          <a:cs typeface="Roboto"/>
                          <a:sym typeface="Roboto"/>
                        </a:rPr>
                        <a:t>condivisa</a:t>
                      </a:r>
                      <a:endParaRPr sz="3000" b="1">
                        <a:solidFill>
                          <a:schemeClr val="dk1"/>
                        </a:solidFill>
                        <a:latin typeface="Roboto"/>
                        <a:ea typeface="Roboto"/>
                        <a:cs typeface="Roboto"/>
                        <a:sym typeface="Roboto"/>
                      </a:endParaRPr>
                    </a:p>
                    <a:p>
                      <a:pPr marL="144000" lvl="0" indent="0" algn="l" rtl="0">
                        <a:spcBef>
                          <a:spcPts val="0"/>
                        </a:spcBef>
                        <a:spcAft>
                          <a:spcPts val="0"/>
                        </a:spcAft>
                        <a:buNone/>
                      </a:pPr>
                      <a:r>
                        <a:rPr lang="it-IT" sz="3000" b="1">
                          <a:solidFill>
                            <a:schemeClr val="dk1"/>
                          </a:solidFill>
                          <a:latin typeface="Roboto"/>
                          <a:ea typeface="Roboto"/>
                          <a:cs typeface="Roboto"/>
                          <a:sym typeface="Roboto"/>
                        </a:rPr>
                        <a:t>di impatto sociale e nuova economia</a:t>
                      </a:r>
                      <a:endParaRPr sz="3000" i="1">
                        <a:latin typeface="Calibri"/>
                        <a:ea typeface="Calibri"/>
                        <a:cs typeface="Calibri"/>
                        <a:sym typeface="Calibri"/>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rowSpan="3">
                  <a:txBody>
                    <a:bodyPr/>
                    <a:lstStyle/>
                    <a:p>
                      <a:pPr marL="144000" lvl="0" indent="0" algn="l" rtl="0">
                        <a:lnSpc>
                          <a:spcPct val="100000"/>
                        </a:lnSpc>
                        <a:spcBef>
                          <a:spcPts val="0"/>
                        </a:spcBef>
                        <a:spcAft>
                          <a:spcPts val="0"/>
                        </a:spcAft>
                        <a:buNone/>
                      </a:pPr>
                      <a:r>
                        <a:rPr lang="it-IT" sz="1500" i="1">
                          <a:latin typeface="Calibri"/>
                          <a:ea typeface="Calibri"/>
                          <a:cs typeface="Calibri"/>
                          <a:sym typeface="Calibri"/>
                        </a:rPr>
                        <a:t>Attività 1 </a:t>
                      </a:r>
                      <a:endParaRPr sz="1500" i="1">
                        <a:latin typeface="Calibri"/>
                        <a:ea typeface="Calibri"/>
                        <a:cs typeface="Calibri"/>
                        <a:sym typeface="Calibri"/>
                      </a:endParaRPr>
                    </a:p>
                    <a:p>
                      <a:pPr marL="144000" lvl="0" indent="0" algn="l" rtl="0">
                        <a:lnSpc>
                          <a:spcPct val="100000"/>
                        </a:lnSpc>
                        <a:spcBef>
                          <a:spcPts val="0"/>
                        </a:spcBef>
                        <a:spcAft>
                          <a:spcPts val="0"/>
                        </a:spcAft>
                        <a:buNone/>
                      </a:pPr>
                      <a:r>
                        <a:rPr lang="it-IT" sz="2000" b="1">
                          <a:solidFill>
                            <a:schemeClr val="dk1"/>
                          </a:solidFill>
                          <a:latin typeface="Roboto"/>
                          <a:ea typeface="Roboto"/>
                          <a:cs typeface="Roboto"/>
                          <a:sym typeface="Roboto"/>
                        </a:rPr>
                        <a:t>definizione di sfide comuni e opportunità di impatto (</a:t>
                      </a:r>
                      <a:r>
                        <a:rPr lang="it-IT" sz="2000" b="1" i="1">
                          <a:solidFill>
                            <a:schemeClr val="dk1"/>
                          </a:solidFill>
                          <a:latin typeface="Roboto"/>
                          <a:ea typeface="Roboto"/>
                          <a:cs typeface="Roboto"/>
                          <a:sym typeface="Roboto"/>
                        </a:rPr>
                        <a:t>grand challenges e mission</a:t>
                      </a:r>
                      <a:r>
                        <a:rPr lang="it-IT" sz="2000" b="1">
                          <a:solidFill>
                            <a:schemeClr val="dk1"/>
                          </a:solidFill>
                          <a:latin typeface="Roboto"/>
                          <a:ea typeface="Roboto"/>
                          <a:cs typeface="Roboto"/>
                          <a:sym typeface="Roboto"/>
                        </a:rPr>
                        <a:t>), anche a partire dall’identificazione di aree della città rispetto a cui sviluppare sperimentazioni condivise </a:t>
                      </a:r>
                      <a:endParaRPr sz="2000" b="1" i="1">
                        <a:latin typeface="Roboto"/>
                        <a:ea typeface="Roboto"/>
                        <a:cs typeface="Roboto"/>
                        <a:sym typeface="Robo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144000" lvl="0" indent="0" algn="l" rtl="0">
                        <a:lnSpc>
                          <a:spcPct val="115000"/>
                        </a:lnSpc>
                        <a:spcBef>
                          <a:spcPts val="0"/>
                        </a:spcBef>
                        <a:spcAft>
                          <a:spcPts val="0"/>
                        </a:spcAft>
                        <a:buNone/>
                      </a:pPr>
                      <a:r>
                        <a:rPr lang="it-IT" sz="1500" i="1">
                          <a:latin typeface="Calibri"/>
                          <a:ea typeface="Calibri"/>
                          <a:cs typeface="Calibri"/>
                          <a:sym typeface="Calibri"/>
                        </a:rPr>
                        <a:t>0utput 1.1</a:t>
                      </a:r>
                      <a:endParaRPr sz="1500" i="1">
                        <a:latin typeface="Calibri"/>
                        <a:ea typeface="Calibri"/>
                        <a:cs typeface="Calibri"/>
                        <a:sym typeface="Calibri"/>
                      </a:endParaRPr>
                    </a:p>
                    <a:p>
                      <a:pPr marL="144000" lvl="0" indent="0" algn="l" rtl="0">
                        <a:lnSpc>
                          <a:spcPct val="100000"/>
                        </a:lnSpc>
                        <a:spcBef>
                          <a:spcPts val="0"/>
                        </a:spcBef>
                        <a:spcAft>
                          <a:spcPts val="0"/>
                        </a:spcAft>
                        <a:buNone/>
                      </a:pPr>
                      <a:r>
                        <a:rPr lang="it-IT" sz="2000" b="1">
                          <a:latin typeface="Roboto"/>
                          <a:ea typeface="Roboto"/>
                          <a:cs typeface="Roboto"/>
                          <a:sym typeface="Roboto"/>
                        </a:rPr>
                        <a:t>mappa di opportunità di impatto, sfide sociali e aree urbane di sperimentazione</a:t>
                      </a:r>
                      <a:endParaRPr sz="2000" b="1">
                        <a:latin typeface="Roboto"/>
                        <a:ea typeface="Roboto"/>
                        <a:cs typeface="Roboto"/>
                        <a:sym typeface="Robo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144000" lvl="0" indent="0" algn="l" rtl="0">
                        <a:spcBef>
                          <a:spcPts val="0"/>
                        </a:spcBef>
                        <a:spcAft>
                          <a:spcPts val="0"/>
                        </a:spcAft>
                        <a:buNone/>
                      </a:pPr>
                      <a:r>
                        <a:rPr lang="it-IT" sz="2000" b="1">
                          <a:solidFill>
                            <a:schemeClr val="dk1"/>
                          </a:solidFill>
                          <a:latin typeface="Roboto"/>
                          <a:ea typeface="Roboto"/>
                          <a:cs typeface="Roboto"/>
                          <a:sym typeface="Roboto"/>
                        </a:rPr>
                        <a:t>collaborazioni tra stakeholder</a:t>
                      </a:r>
                      <a:endParaRPr sz="2000" b="1">
                        <a:solidFill>
                          <a:schemeClr val="dk1"/>
                        </a:solidFill>
                        <a:latin typeface="Roboto"/>
                        <a:ea typeface="Roboto"/>
                        <a:cs typeface="Roboto"/>
                        <a:sym typeface="Robo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1283900">
                <a:tc vMerge="1">
                  <a:txBody>
                    <a:bodyPr/>
                    <a:lstStyle/>
                    <a:p>
                      <a:endParaRPr lang="it-IT"/>
                    </a:p>
                  </a:txBody>
                  <a:tcPr/>
                </a:tc>
                <a:tc vMerge="1">
                  <a:txBody>
                    <a:bodyPr/>
                    <a:lstStyle/>
                    <a:p>
                      <a:endParaRPr lang="it-IT"/>
                    </a:p>
                  </a:txBody>
                  <a:tcPr/>
                </a:tc>
                <a:tc>
                  <a:txBody>
                    <a:bodyPr/>
                    <a:lstStyle/>
                    <a:p>
                      <a:pPr marL="144000" lvl="0" indent="0" algn="l" rtl="0">
                        <a:lnSpc>
                          <a:spcPct val="115000"/>
                        </a:lnSpc>
                        <a:spcBef>
                          <a:spcPts val="0"/>
                        </a:spcBef>
                        <a:spcAft>
                          <a:spcPts val="0"/>
                        </a:spcAft>
                        <a:buNone/>
                      </a:pPr>
                      <a:r>
                        <a:rPr lang="it-IT" sz="1500" i="1">
                          <a:latin typeface="Calibri"/>
                          <a:ea typeface="Calibri"/>
                          <a:cs typeface="Calibri"/>
                          <a:sym typeface="Calibri"/>
                        </a:rPr>
                        <a:t>0utput 1.2</a:t>
                      </a:r>
                      <a:endParaRPr sz="1500" i="1">
                        <a:latin typeface="Calibri"/>
                        <a:ea typeface="Calibri"/>
                        <a:cs typeface="Calibri"/>
                        <a:sym typeface="Calibri"/>
                      </a:endParaRPr>
                    </a:p>
                    <a:p>
                      <a:pPr marL="144000" lvl="0" indent="0" algn="l" rtl="0">
                        <a:spcBef>
                          <a:spcPts val="0"/>
                        </a:spcBef>
                        <a:spcAft>
                          <a:spcPts val="0"/>
                        </a:spcAft>
                        <a:buClr>
                          <a:schemeClr val="dk1"/>
                        </a:buClr>
                        <a:buSzPts val="1100"/>
                        <a:buFont typeface="Arial"/>
                        <a:buNone/>
                      </a:pPr>
                      <a:r>
                        <a:rPr lang="it-IT" sz="2000" b="1">
                          <a:solidFill>
                            <a:schemeClr val="dk1"/>
                          </a:solidFill>
                          <a:latin typeface="Roboto"/>
                          <a:ea typeface="Roboto"/>
                          <a:cs typeface="Roboto"/>
                          <a:sym typeface="Roboto"/>
                        </a:rPr>
                        <a:t>database e visualizzazione dei bisogni sociali rispetto all’offerta di servizi, sviluppate anche attivando meccanismi di citizen science</a:t>
                      </a:r>
                      <a:endParaRPr sz="2000" i="1">
                        <a:latin typeface="Calibri"/>
                        <a:ea typeface="Calibri"/>
                        <a:cs typeface="Calibri"/>
                        <a:sym typeface="Calibri"/>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144000" lvl="0" indent="0" algn="l" rtl="0">
                        <a:spcBef>
                          <a:spcPts val="0"/>
                        </a:spcBef>
                        <a:spcAft>
                          <a:spcPts val="0"/>
                        </a:spcAft>
                        <a:buNone/>
                      </a:pPr>
                      <a:r>
                        <a:rPr lang="it-IT" sz="2000" b="1">
                          <a:solidFill>
                            <a:schemeClr val="dk1"/>
                          </a:solidFill>
                          <a:latin typeface="Roboto"/>
                          <a:ea typeface="Roboto"/>
                          <a:cs typeface="Roboto"/>
                          <a:sym typeface="Roboto"/>
                        </a:rPr>
                        <a:t>maggior continuità dei servizi di welfare</a:t>
                      </a:r>
                      <a:endParaRPr sz="2000" b="1">
                        <a:latin typeface="Roboto"/>
                        <a:ea typeface="Roboto"/>
                        <a:cs typeface="Roboto"/>
                        <a:sym typeface="Robo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1242725">
                <a:tc vMerge="1">
                  <a:txBody>
                    <a:bodyPr/>
                    <a:lstStyle/>
                    <a:p>
                      <a:endParaRPr lang="it-IT"/>
                    </a:p>
                  </a:txBody>
                  <a:tcPr/>
                </a:tc>
                <a:tc vMerge="1">
                  <a:txBody>
                    <a:bodyPr/>
                    <a:lstStyle/>
                    <a:p>
                      <a:endParaRPr lang="it-IT"/>
                    </a:p>
                  </a:txBody>
                  <a:tcPr/>
                </a:tc>
                <a:tc>
                  <a:txBody>
                    <a:bodyPr/>
                    <a:lstStyle/>
                    <a:p>
                      <a:pPr marL="144000" lvl="0" indent="0" algn="l" rtl="0">
                        <a:lnSpc>
                          <a:spcPct val="115000"/>
                        </a:lnSpc>
                        <a:spcBef>
                          <a:spcPts val="0"/>
                        </a:spcBef>
                        <a:spcAft>
                          <a:spcPts val="0"/>
                        </a:spcAft>
                        <a:buNone/>
                      </a:pPr>
                      <a:r>
                        <a:rPr lang="it-IT" sz="1500" i="1">
                          <a:latin typeface="Calibri"/>
                          <a:ea typeface="Calibri"/>
                          <a:cs typeface="Calibri"/>
                          <a:sym typeface="Calibri"/>
                        </a:rPr>
                        <a:t>0utput 1.3</a:t>
                      </a:r>
                      <a:endParaRPr sz="1500" i="1">
                        <a:latin typeface="Calibri"/>
                        <a:ea typeface="Calibri"/>
                        <a:cs typeface="Calibri"/>
                        <a:sym typeface="Calibri"/>
                      </a:endParaRPr>
                    </a:p>
                    <a:p>
                      <a:pPr marL="144000" lvl="0" indent="0" algn="l" rtl="0">
                        <a:spcBef>
                          <a:spcPts val="0"/>
                        </a:spcBef>
                        <a:spcAft>
                          <a:spcPts val="0"/>
                        </a:spcAft>
                        <a:buClr>
                          <a:schemeClr val="dk1"/>
                        </a:buClr>
                        <a:buSzPts val="1100"/>
                        <a:buFont typeface="Arial"/>
                        <a:buNone/>
                      </a:pPr>
                      <a:r>
                        <a:rPr lang="it-IT" sz="2000" b="1">
                          <a:solidFill>
                            <a:schemeClr val="dk1"/>
                          </a:solidFill>
                          <a:latin typeface="Roboto"/>
                          <a:ea typeface="Roboto"/>
                          <a:cs typeface="Roboto"/>
                          <a:sym typeface="Roboto"/>
                        </a:rPr>
                        <a:t>mappa di risorse che possano stimolare meccanismi di circolarità</a:t>
                      </a:r>
                      <a:endParaRPr sz="2000" i="1">
                        <a:latin typeface="Calibri"/>
                        <a:ea typeface="Calibri"/>
                        <a:cs typeface="Calibri"/>
                        <a:sym typeface="Calibri"/>
                      </a:endParaRPr>
                    </a:p>
                    <a:p>
                      <a:pPr marL="144000" lvl="0" indent="0" algn="l" rtl="0">
                        <a:spcBef>
                          <a:spcPts val="0"/>
                        </a:spcBef>
                        <a:spcAft>
                          <a:spcPts val="0"/>
                        </a:spcAft>
                        <a:buNone/>
                      </a:pPr>
                      <a:endParaRPr sz="1500" i="1">
                        <a:latin typeface="Calibri"/>
                        <a:ea typeface="Calibri"/>
                        <a:cs typeface="Calibri"/>
                        <a:sym typeface="Calibri"/>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144000" lvl="0" indent="0" algn="l" rtl="0">
                        <a:spcBef>
                          <a:spcPts val="0"/>
                        </a:spcBef>
                        <a:spcAft>
                          <a:spcPts val="0"/>
                        </a:spcAft>
                        <a:buNone/>
                      </a:pPr>
                      <a:r>
                        <a:rPr lang="it-IT" sz="2000" b="1">
                          <a:solidFill>
                            <a:schemeClr val="dk1"/>
                          </a:solidFill>
                          <a:latin typeface="Roboto"/>
                          <a:ea typeface="Roboto"/>
                          <a:cs typeface="Roboto"/>
                          <a:sym typeface="Roboto"/>
                        </a:rPr>
                        <a:t>rafforzati meccanismi di economia circolare </a:t>
                      </a:r>
                      <a:endParaRPr sz="2000" b="1">
                        <a:solidFill>
                          <a:schemeClr val="dk1"/>
                        </a:solidFill>
                        <a:latin typeface="Roboto"/>
                        <a:ea typeface="Roboto"/>
                        <a:cs typeface="Roboto"/>
                        <a:sym typeface="Roboto"/>
                      </a:endParaRPr>
                    </a:p>
                    <a:p>
                      <a:pPr marL="144000" lvl="0" indent="0" algn="l" rtl="0">
                        <a:spcBef>
                          <a:spcPts val="0"/>
                        </a:spcBef>
                        <a:spcAft>
                          <a:spcPts val="0"/>
                        </a:spcAft>
                        <a:buClr>
                          <a:schemeClr val="dk1"/>
                        </a:buClr>
                        <a:buSzPts val="1100"/>
                        <a:buFont typeface="Arial"/>
                        <a:buNone/>
                      </a:pPr>
                      <a:endParaRPr sz="2000"/>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1324025">
                <a:tc vMerge="1">
                  <a:txBody>
                    <a:bodyPr/>
                    <a:lstStyle/>
                    <a:p>
                      <a:endParaRPr lang="it-IT"/>
                    </a:p>
                  </a:txBody>
                  <a:tcPr/>
                </a:tc>
                <a:tc>
                  <a:txBody>
                    <a:bodyPr/>
                    <a:lstStyle/>
                    <a:p>
                      <a:pPr marL="144000" lvl="0" indent="0" algn="l" rtl="0">
                        <a:lnSpc>
                          <a:spcPct val="115000"/>
                        </a:lnSpc>
                        <a:spcBef>
                          <a:spcPts val="0"/>
                        </a:spcBef>
                        <a:spcAft>
                          <a:spcPts val="0"/>
                        </a:spcAft>
                        <a:buNone/>
                      </a:pPr>
                      <a:r>
                        <a:rPr lang="it-IT" sz="1500" i="1">
                          <a:latin typeface="Calibri"/>
                          <a:ea typeface="Calibri"/>
                          <a:cs typeface="Calibri"/>
                          <a:sym typeface="Calibri"/>
                        </a:rPr>
                        <a:t>Attività 2</a:t>
                      </a:r>
                      <a:endParaRPr sz="1500" i="1">
                        <a:latin typeface="Calibri"/>
                        <a:ea typeface="Calibri"/>
                        <a:cs typeface="Calibri"/>
                        <a:sym typeface="Calibri"/>
                      </a:endParaRPr>
                    </a:p>
                    <a:p>
                      <a:pPr marL="144000" lvl="0" indent="0" algn="l" rtl="0">
                        <a:spcBef>
                          <a:spcPts val="0"/>
                        </a:spcBef>
                        <a:spcAft>
                          <a:spcPts val="0"/>
                        </a:spcAft>
                        <a:buClr>
                          <a:schemeClr val="dk1"/>
                        </a:buClr>
                        <a:buSzPts val="1100"/>
                        <a:buFont typeface="Arial"/>
                        <a:buNone/>
                      </a:pPr>
                      <a:r>
                        <a:rPr lang="it-IT" sz="2000" b="1">
                          <a:solidFill>
                            <a:schemeClr val="dk1"/>
                          </a:solidFill>
                          <a:latin typeface="Roboto"/>
                          <a:ea typeface="Roboto"/>
                          <a:cs typeface="Roboto"/>
                          <a:sym typeface="Roboto"/>
                        </a:rPr>
                        <a:t>definizione di una strategia comune, con tappe programmate nel tempo, obiettivi intermedi e monitoraggio</a:t>
                      </a:r>
                      <a:endParaRPr sz="2000" i="1">
                        <a:latin typeface="Roboto"/>
                        <a:ea typeface="Roboto"/>
                        <a:cs typeface="Roboto"/>
                        <a:sym typeface="Robo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144000" lvl="0" indent="0" algn="l" rtl="0">
                        <a:lnSpc>
                          <a:spcPct val="115000"/>
                        </a:lnSpc>
                        <a:spcBef>
                          <a:spcPts val="0"/>
                        </a:spcBef>
                        <a:spcAft>
                          <a:spcPts val="0"/>
                        </a:spcAft>
                        <a:buNone/>
                      </a:pPr>
                      <a:r>
                        <a:rPr lang="it-IT" sz="1500" i="1">
                          <a:solidFill>
                            <a:schemeClr val="dk1"/>
                          </a:solidFill>
                          <a:latin typeface="Calibri"/>
                          <a:ea typeface="Calibri"/>
                          <a:cs typeface="Calibri"/>
                          <a:sym typeface="Calibri"/>
                        </a:rPr>
                        <a:t>0utput 2.1</a:t>
                      </a:r>
                      <a:endParaRPr sz="1500" i="1">
                        <a:solidFill>
                          <a:schemeClr val="dk1"/>
                        </a:solidFill>
                        <a:latin typeface="Calibri"/>
                        <a:ea typeface="Calibri"/>
                        <a:cs typeface="Calibri"/>
                        <a:sym typeface="Calibri"/>
                      </a:endParaRPr>
                    </a:p>
                    <a:p>
                      <a:pPr marL="144000" lvl="0" indent="0" algn="l" rtl="0">
                        <a:spcBef>
                          <a:spcPts val="0"/>
                        </a:spcBef>
                        <a:spcAft>
                          <a:spcPts val="0"/>
                        </a:spcAft>
                        <a:buNone/>
                      </a:pPr>
                      <a:r>
                        <a:rPr lang="it-IT" sz="2000" b="1">
                          <a:solidFill>
                            <a:schemeClr val="dk1"/>
                          </a:solidFill>
                          <a:latin typeface="Roboto"/>
                          <a:ea typeface="Roboto"/>
                          <a:cs typeface="Roboto"/>
                          <a:sym typeface="Roboto"/>
                        </a:rPr>
                        <a:t>roadmap condivisa e aggiornata</a:t>
                      </a:r>
                      <a:endParaRPr sz="2000" i="1">
                        <a:solidFill>
                          <a:schemeClr val="dk1"/>
                        </a:solidFill>
                        <a:latin typeface="Calibri"/>
                        <a:ea typeface="Calibri"/>
                        <a:cs typeface="Calibri"/>
                        <a:sym typeface="Calibri"/>
                      </a:endParaRPr>
                    </a:p>
                    <a:p>
                      <a:pPr marL="144000" lvl="0" indent="0" algn="l" rtl="0">
                        <a:lnSpc>
                          <a:spcPct val="115000"/>
                        </a:lnSpc>
                        <a:spcBef>
                          <a:spcPts val="0"/>
                        </a:spcBef>
                        <a:spcAft>
                          <a:spcPts val="0"/>
                        </a:spcAft>
                        <a:buNone/>
                      </a:pPr>
                      <a:r>
                        <a:rPr lang="it-IT" sz="1500" i="1">
                          <a:solidFill>
                            <a:schemeClr val="dk1"/>
                          </a:solidFill>
                          <a:latin typeface="Calibri"/>
                          <a:ea typeface="Calibri"/>
                          <a:cs typeface="Calibri"/>
                          <a:sym typeface="Calibri"/>
                        </a:rPr>
                        <a:t>0utput 2.2</a:t>
                      </a:r>
                      <a:endParaRPr sz="1500" i="1">
                        <a:solidFill>
                          <a:schemeClr val="dk1"/>
                        </a:solidFill>
                        <a:latin typeface="Calibri"/>
                        <a:ea typeface="Calibri"/>
                        <a:cs typeface="Calibri"/>
                        <a:sym typeface="Calibri"/>
                      </a:endParaRPr>
                    </a:p>
                    <a:p>
                      <a:pPr marL="144000" lvl="0" indent="0" algn="l" rtl="0">
                        <a:spcBef>
                          <a:spcPts val="0"/>
                        </a:spcBef>
                        <a:spcAft>
                          <a:spcPts val="0"/>
                        </a:spcAft>
                        <a:buClr>
                          <a:schemeClr val="dk1"/>
                        </a:buClr>
                        <a:buSzPts val="1100"/>
                        <a:buFont typeface="Arial"/>
                        <a:buNone/>
                      </a:pPr>
                      <a:r>
                        <a:rPr lang="it-IT" sz="2000" b="1">
                          <a:solidFill>
                            <a:schemeClr val="dk1"/>
                          </a:solidFill>
                          <a:latin typeface="Roboto"/>
                          <a:ea typeface="Roboto"/>
                          <a:cs typeface="Roboto"/>
                          <a:sym typeface="Roboto"/>
                        </a:rPr>
                        <a:t>visualizzazione dati di monitoraggio</a:t>
                      </a:r>
                      <a:endParaRPr sz="2000" i="1">
                        <a:solidFill>
                          <a:schemeClr val="dk1"/>
                        </a:solidFill>
                        <a:latin typeface="Calibri"/>
                        <a:ea typeface="Calibri"/>
                        <a:cs typeface="Calibri"/>
                        <a:sym typeface="Calibri"/>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144000" lvl="0" indent="0" algn="l" rtl="0">
                        <a:spcBef>
                          <a:spcPts val="0"/>
                        </a:spcBef>
                        <a:spcAft>
                          <a:spcPts val="0"/>
                        </a:spcAft>
                        <a:buNone/>
                      </a:pPr>
                      <a:r>
                        <a:rPr lang="it-IT" sz="2000" b="1">
                          <a:solidFill>
                            <a:schemeClr val="dk1"/>
                          </a:solidFill>
                          <a:latin typeface="Roboto"/>
                          <a:ea typeface="Roboto"/>
                          <a:cs typeface="Roboto"/>
                          <a:sym typeface="Roboto"/>
                        </a:rPr>
                        <a:t>stakeholder aggiornati e coinvolti,</a:t>
                      </a:r>
                      <a:endParaRPr sz="2000" b="1">
                        <a:solidFill>
                          <a:schemeClr val="dk1"/>
                        </a:solidFill>
                        <a:latin typeface="Roboto"/>
                        <a:ea typeface="Roboto"/>
                        <a:cs typeface="Roboto"/>
                        <a:sym typeface="Roboto"/>
                      </a:endParaRPr>
                    </a:p>
                    <a:p>
                      <a:pPr marL="144000" lvl="0" indent="0" algn="l" rtl="0">
                        <a:spcBef>
                          <a:spcPts val="0"/>
                        </a:spcBef>
                        <a:spcAft>
                          <a:spcPts val="0"/>
                        </a:spcAft>
                        <a:buNone/>
                      </a:pPr>
                      <a:r>
                        <a:rPr lang="it-IT" sz="2000" b="1">
                          <a:solidFill>
                            <a:schemeClr val="dk1"/>
                          </a:solidFill>
                          <a:latin typeface="Roboto"/>
                          <a:ea typeface="Roboto"/>
                          <a:cs typeface="Roboto"/>
                          <a:sym typeface="Roboto"/>
                        </a:rPr>
                        <a:t>criticità gestite in modo condiviso, </a:t>
                      </a:r>
                      <a:endParaRPr sz="2000" b="1">
                        <a:solidFill>
                          <a:schemeClr val="dk1"/>
                        </a:solidFill>
                        <a:latin typeface="Roboto"/>
                        <a:ea typeface="Roboto"/>
                        <a:cs typeface="Roboto"/>
                        <a:sym typeface="Roboto"/>
                      </a:endParaRPr>
                    </a:p>
                    <a:p>
                      <a:pPr marL="144000" lvl="0" indent="0" algn="l" rtl="0">
                        <a:spcBef>
                          <a:spcPts val="0"/>
                        </a:spcBef>
                        <a:spcAft>
                          <a:spcPts val="0"/>
                        </a:spcAft>
                        <a:buClr>
                          <a:schemeClr val="dk1"/>
                        </a:buClr>
                        <a:buSzPts val="1100"/>
                        <a:buFont typeface="Arial"/>
                        <a:buNone/>
                      </a:pPr>
                      <a:r>
                        <a:rPr lang="it-IT" sz="2000" b="1">
                          <a:solidFill>
                            <a:schemeClr val="dk1"/>
                          </a:solidFill>
                          <a:latin typeface="Roboto"/>
                          <a:ea typeface="Roboto"/>
                          <a:cs typeface="Roboto"/>
                          <a:sym typeface="Roboto"/>
                        </a:rPr>
                        <a:t>azioni ad impatto ottimizzate in funzione degli scenari correnti</a:t>
                      </a:r>
                      <a:endParaRPr sz="2000"/>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6"/>
                  </a:ext>
                </a:extLst>
              </a:tr>
              <a:tr h="1015500">
                <a:tc vMerge="1">
                  <a:txBody>
                    <a:bodyPr/>
                    <a:lstStyle/>
                    <a:p>
                      <a:endParaRPr lang="it-IT"/>
                    </a:p>
                  </a:txBody>
                  <a:tcPr/>
                </a:tc>
                <a:tc>
                  <a:txBody>
                    <a:bodyPr/>
                    <a:lstStyle/>
                    <a:p>
                      <a:pPr marL="144000" lvl="0" indent="0" algn="l" rtl="0">
                        <a:lnSpc>
                          <a:spcPct val="115000"/>
                        </a:lnSpc>
                        <a:spcBef>
                          <a:spcPts val="0"/>
                        </a:spcBef>
                        <a:spcAft>
                          <a:spcPts val="0"/>
                        </a:spcAft>
                        <a:buNone/>
                      </a:pPr>
                      <a:r>
                        <a:rPr lang="it-IT" sz="1500" i="1">
                          <a:latin typeface="Calibri"/>
                          <a:ea typeface="Calibri"/>
                          <a:cs typeface="Calibri"/>
                          <a:sym typeface="Calibri"/>
                        </a:rPr>
                        <a:t>Attività 3</a:t>
                      </a:r>
                      <a:endParaRPr sz="1500" i="1">
                        <a:latin typeface="Calibri"/>
                        <a:ea typeface="Calibri"/>
                        <a:cs typeface="Calibri"/>
                        <a:sym typeface="Calibri"/>
                      </a:endParaRPr>
                    </a:p>
                    <a:p>
                      <a:pPr marL="144000" lvl="0" indent="0" algn="l" rtl="0">
                        <a:spcBef>
                          <a:spcPts val="0"/>
                        </a:spcBef>
                        <a:spcAft>
                          <a:spcPts val="0"/>
                        </a:spcAft>
                        <a:buNone/>
                      </a:pPr>
                      <a:r>
                        <a:rPr lang="it-IT" sz="2000" b="1">
                          <a:solidFill>
                            <a:schemeClr val="dk1"/>
                          </a:solidFill>
                          <a:latin typeface="Roboto"/>
                          <a:ea typeface="Roboto"/>
                          <a:cs typeface="Roboto"/>
                          <a:sym typeface="Roboto"/>
                        </a:rPr>
                        <a:t>aggiornamento relativo ai risultati ottenuti, alle lezioni apprese e alle nuove opportunità</a:t>
                      </a:r>
                      <a:endParaRPr sz="2000" i="1">
                        <a:latin typeface="Roboto"/>
                        <a:ea typeface="Roboto"/>
                        <a:cs typeface="Roboto"/>
                        <a:sym typeface="Robo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144000" lvl="0" indent="0" algn="l" rtl="0">
                        <a:lnSpc>
                          <a:spcPct val="115000"/>
                        </a:lnSpc>
                        <a:spcBef>
                          <a:spcPts val="0"/>
                        </a:spcBef>
                        <a:spcAft>
                          <a:spcPts val="0"/>
                        </a:spcAft>
                        <a:buNone/>
                      </a:pPr>
                      <a:r>
                        <a:rPr lang="it-IT" sz="1500" i="1">
                          <a:solidFill>
                            <a:schemeClr val="dk1"/>
                          </a:solidFill>
                          <a:latin typeface="Calibri"/>
                          <a:ea typeface="Calibri"/>
                          <a:cs typeface="Calibri"/>
                          <a:sym typeface="Calibri"/>
                        </a:rPr>
                        <a:t>0utput 2.1</a:t>
                      </a:r>
                      <a:endParaRPr sz="1500" i="1">
                        <a:solidFill>
                          <a:schemeClr val="dk1"/>
                        </a:solidFill>
                        <a:latin typeface="Calibri"/>
                        <a:ea typeface="Calibri"/>
                        <a:cs typeface="Calibri"/>
                        <a:sym typeface="Calibri"/>
                      </a:endParaRPr>
                    </a:p>
                    <a:p>
                      <a:pPr marL="144000" lvl="0" indent="0" algn="l" rtl="0">
                        <a:spcBef>
                          <a:spcPts val="0"/>
                        </a:spcBef>
                        <a:spcAft>
                          <a:spcPts val="0"/>
                        </a:spcAft>
                        <a:buNone/>
                      </a:pPr>
                      <a:r>
                        <a:rPr lang="it-IT" sz="2000" b="1">
                          <a:solidFill>
                            <a:schemeClr val="dk1"/>
                          </a:solidFill>
                          <a:latin typeface="Roboto"/>
                          <a:ea typeface="Roboto"/>
                          <a:cs typeface="Roboto"/>
                          <a:sym typeface="Roboto"/>
                        </a:rPr>
                        <a:t>visualizzazione dati e informazioni su  impatto sociale e nuova economia generati</a:t>
                      </a:r>
                      <a:endParaRPr sz="2000"/>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144000" lvl="0" indent="0" algn="l" rtl="0">
                        <a:spcBef>
                          <a:spcPts val="0"/>
                        </a:spcBef>
                        <a:spcAft>
                          <a:spcPts val="0"/>
                        </a:spcAft>
                        <a:buNone/>
                      </a:pPr>
                      <a:endParaRPr sz="2000"/>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7"/>
                  </a:ext>
                </a:extLst>
              </a:tr>
              <a:tr h="1243800">
                <a:tc vMerge="1">
                  <a:txBody>
                    <a:bodyPr/>
                    <a:lstStyle/>
                    <a:p>
                      <a:endParaRPr lang="it-IT"/>
                    </a:p>
                  </a:txBody>
                  <a:tcPr/>
                </a:tc>
                <a:tc>
                  <a:txBody>
                    <a:bodyPr/>
                    <a:lstStyle/>
                    <a:p>
                      <a:pPr marL="144000" lvl="0" indent="0" algn="l" rtl="0">
                        <a:lnSpc>
                          <a:spcPct val="115000"/>
                        </a:lnSpc>
                        <a:spcBef>
                          <a:spcPts val="0"/>
                        </a:spcBef>
                        <a:spcAft>
                          <a:spcPts val="0"/>
                        </a:spcAft>
                        <a:buNone/>
                      </a:pPr>
                      <a:r>
                        <a:rPr lang="it-IT" sz="1500" i="1">
                          <a:solidFill>
                            <a:schemeClr val="dk1"/>
                          </a:solidFill>
                          <a:latin typeface="Calibri"/>
                          <a:ea typeface="Calibri"/>
                          <a:cs typeface="Calibri"/>
                          <a:sym typeface="Calibri"/>
                        </a:rPr>
                        <a:t>Attività 4</a:t>
                      </a:r>
                      <a:endParaRPr sz="1500" i="1">
                        <a:solidFill>
                          <a:schemeClr val="dk1"/>
                        </a:solidFill>
                        <a:latin typeface="Calibri"/>
                        <a:ea typeface="Calibri"/>
                        <a:cs typeface="Calibri"/>
                        <a:sym typeface="Calibri"/>
                      </a:endParaRPr>
                    </a:p>
                    <a:p>
                      <a:pPr marL="144000" lvl="0" indent="0" algn="l" rtl="0">
                        <a:spcBef>
                          <a:spcPts val="0"/>
                        </a:spcBef>
                        <a:spcAft>
                          <a:spcPts val="0"/>
                        </a:spcAft>
                        <a:buNone/>
                      </a:pPr>
                      <a:r>
                        <a:rPr lang="it-IT" sz="2000" b="1">
                          <a:solidFill>
                            <a:schemeClr val="dk1"/>
                          </a:solidFill>
                          <a:latin typeface="Roboto"/>
                          <a:ea typeface="Roboto"/>
                          <a:cs typeface="Roboto"/>
                          <a:sym typeface="Roboto"/>
                        </a:rPr>
                        <a:t>progettazione di narrativa, processi e strumenti da implementare</a:t>
                      </a:r>
                      <a:endParaRPr sz="2000" i="1">
                        <a:solidFill>
                          <a:schemeClr val="dk1"/>
                        </a:solidFill>
                        <a:latin typeface="Calibri"/>
                        <a:ea typeface="Calibri"/>
                        <a:cs typeface="Calibri"/>
                        <a:sym typeface="Calibri"/>
                      </a:endParaRPr>
                    </a:p>
                    <a:p>
                      <a:pPr marL="144000" lvl="0" indent="0" algn="l" rtl="0">
                        <a:lnSpc>
                          <a:spcPct val="115000"/>
                        </a:lnSpc>
                        <a:spcBef>
                          <a:spcPts val="0"/>
                        </a:spcBef>
                        <a:spcAft>
                          <a:spcPts val="0"/>
                        </a:spcAft>
                        <a:buNone/>
                      </a:pPr>
                      <a:endParaRPr sz="1500" i="1">
                        <a:solidFill>
                          <a:schemeClr val="dk1"/>
                        </a:solidFill>
                        <a:latin typeface="Calibri"/>
                        <a:ea typeface="Calibri"/>
                        <a:cs typeface="Calibri"/>
                        <a:sym typeface="Calibri"/>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144000" lvl="0" indent="0" algn="l" rtl="0">
                        <a:lnSpc>
                          <a:spcPct val="115000"/>
                        </a:lnSpc>
                        <a:spcBef>
                          <a:spcPts val="0"/>
                        </a:spcBef>
                        <a:spcAft>
                          <a:spcPts val="0"/>
                        </a:spcAft>
                        <a:buNone/>
                      </a:pPr>
                      <a:endParaRPr sz="1500" i="1">
                        <a:solidFill>
                          <a:schemeClr val="dk1"/>
                        </a:solidFill>
                        <a:latin typeface="Calibri"/>
                        <a:ea typeface="Calibri"/>
                        <a:cs typeface="Calibri"/>
                        <a:sym typeface="Calibri"/>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144000" lvl="0" indent="0" algn="l" rtl="0">
                        <a:spcBef>
                          <a:spcPts val="0"/>
                        </a:spcBef>
                        <a:spcAft>
                          <a:spcPts val="0"/>
                        </a:spcAft>
                        <a:buNone/>
                      </a:pPr>
                      <a:endParaRPr sz="15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559" name="Google Shape;1559;p6"/>
          <p:cNvSpPr txBox="1"/>
          <p:nvPr/>
        </p:nvSpPr>
        <p:spPr>
          <a:xfrm>
            <a:off x="7842325" y="511250"/>
            <a:ext cx="1241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560" name="Google Shape;1560;p6"/>
          <p:cNvSpPr/>
          <p:nvPr/>
        </p:nvSpPr>
        <p:spPr>
          <a:xfrm>
            <a:off x="866900" y="511250"/>
            <a:ext cx="2311800" cy="615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1561" name="Google Shape;1561;p6"/>
          <p:cNvSpPr txBox="1"/>
          <p:nvPr/>
        </p:nvSpPr>
        <p:spPr>
          <a:xfrm>
            <a:off x="488050" y="335150"/>
            <a:ext cx="28629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2800" b="1">
                <a:latin typeface="Roboto"/>
                <a:ea typeface="Roboto"/>
                <a:cs typeface="Roboto"/>
                <a:sym typeface="Roboto"/>
              </a:rPr>
              <a:t>STRATEGIA DI IMPATTO </a:t>
            </a:r>
            <a:endParaRPr sz="2800" b="1">
              <a:latin typeface="Roboto"/>
              <a:ea typeface="Roboto"/>
              <a:cs typeface="Roboto"/>
              <a:sym typeface="Roboto"/>
            </a:endParaRPr>
          </a:p>
          <a:p>
            <a:pPr marL="0" lvl="0" indent="0" algn="l" rtl="0">
              <a:spcBef>
                <a:spcPts val="0"/>
              </a:spcBef>
              <a:spcAft>
                <a:spcPts val="0"/>
              </a:spcAft>
              <a:buNone/>
            </a:pPr>
            <a:r>
              <a:rPr lang="it-IT" sz="2800" b="1">
                <a:latin typeface="Roboto"/>
                <a:ea typeface="Roboto"/>
                <a:cs typeface="Roboto"/>
                <a:sym typeface="Roboto"/>
              </a:rPr>
              <a:t>MISSION ORIENTED PER PROGETTARE E IMPLEMENTARE AZIONI DI SISTEMA</a:t>
            </a:r>
            <a:endParaRPr sz="2800">
              <a:latin typeface="Roboto"/>
              <a:ea typeface="Roboto"/>
              <a:cs typeface="Roboto"/>
              <a:sym typeface="Roboto"/>
            </a:endParaRPr>
          </a:p>
        </p:txBody>
      </p:sp>
      <p:sp>
        <p:nvSpPr>
          <p:cNvPr id="1562" name="Google Shape;1562;p6"/>
          <p:cNvSpPr/>
          <p:nvPr/>
        </p:nvSpPr>
        <p:spPr>
          <a:xfrm>
            <a:off x="-50" y="0"/>
            <a:ext cx="4321500" cy="13716000"/>
          </a:xfrm>
          <a:prstGeom prst="rect">
            <a:avLst/>
          </a:prstGeom>
          <a:solidFill>
            <a:srgbClr val="009681">
              <a:alpha val="49019"/>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Candara"/>
              <a:ea typeface="Candara"/>
              <a:cs typeface="Candara"/>
              <a:sym typeface="Candar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6"/>
        <p:cNvGrpSpPr/>
        <p:nvPr/>
      </p:nvGrpSpPr>
      <p:grpSpPr>
        <a:xfrm>
          <a:off x="0" y="0"/>
          <a:ext cx="0" cy="0"/>
          <a:chOff x="0" y="0"/>
          <a:chExt cx="0" cy="0"/>
        </a:xfrm>
      </p:grpSpPr>
      <p:sp>
        <p:nvSpPr>
          <p:cNvPr id="1567" name="Google Shape;1567;gd6e8424f21_0_5"/>
          <p:cNvSpPr txBox="1">
            <a:spLocks noGrp="1"/>
          </p:cNvSpPr>
          <p:nvPr>
            <p:ph type="sldNum" idx="12"/>
          </p:nvPr>
        </p:nvSpPr>
        <p:spPr>
          <a:xfrm>
            <a:off x="22832155" y="12697023"/>
            <a:ext cx="277800" cy="2793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2C2E3C"/>
              </a:buClr>
              <a:buSzPts val="1800"/>
              <a:buFont typeface="Lato Black"/>
              <a:buNone/>
            </a:pPr>
            <a:fld id="{00000000-1234-1234-1234-123412341234}" type="slidenum">
              <a:rPr lang="it-IT"/>
              <a:t>13</a:t>
            </a:fld>
            <a:endParaRPr/>
          </a:p>
        </p:txBody>
      </p:sp>
      <p:sp>
        <p:nvSpPr>
          <p:cNvPr id="1568" name="Google Shape;1568;gd6e8424f21_0_5"/>
          <p:cNvSpPr/>
          <p:nvPr/>
        </p:nvSpPr>
        <p:spPr>
          <a:xfrm>
            <a:off x="21223705" y="555244"/>
            <a:ext cx="2454300" cy="7626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Candara"/>
              <a:ea typeface="Candara"/>
              <a:cs typeface="Candara"/>
              <a:sym typeface="Candara"/>
            </a:endParaRPr>
          </a:p>
        </p:txBody>
      </p:sp>
      <p:sp>
        <p:nvSpPr>
          <p:cNvPr id="1569" name="Google Shape;1569;gd6e8424f21_0_5"/>
          <p:cNvSpPr/>
          <p:nvPr/>
        </p:nvSpPr>
        <p:spPr>
          <a:xfrm>
            <a:off x="21376105" y="707644"/>
            <a:ext cx="2454300" cy="7626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Candara"/>
              <a:ea typeface="Candara"/>
              <a:cs typeface="Candara"/>
              <a:sym typeface="Candara"/>
            </a:endParaRPr>
          </a:p>
        </p:txBody>
      </p:sp>
      <p:sp>
        <p:nvSpPr>
          <p:cNvPr id="1570" name="Google Shape;1570;gd6e8424f21_0_5"/>
          <p:cNvSpPr/>
          <p:nvPr/>
        </p:nvSpPr>
        <p:spPr>
          <a:xfrm>
            <a:off x="18385141" y="12031579"/>
            <a:ext cx="5998800" cy="16845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Candara"/>
              <a:ea typeface="Candara"/>
              <a:cs typeface="Candara"/>
              <a:sym typeface="Candara"/>
            </a:endParaRPr>
          </a:p>
        </p:txBody>
      </p:sp>
      <p:pic>
        <p:nvPicPr>
          <p:cNvPr id="1571" name="Google Shape;1571;gd6e8424f21_0_5"/>
          <p:cNvPicPr preferRelativeResize="0"/>
          <p:nvPr/>
        </p:nvPicPr>
        <p:blipFill rotWithShape="1">
          <a:blip r:embed="rId3">
            <a:alphaModFix amt="37000"/>
          </a:blip>
          <a:srcRect l="50592" t="10857"/>
          <a:stretch/>
        </p:blipFill>
        <p:spPr>
          <a:xfrm>
            <a:off x="16981714" y="6203550"/>
            <a:ext cx="7402286" cy="7512450"/>
          </a:xfrm>
          <a:prstGeom prst="rect">
            <a:avLst/>
          </a:prstGeom>
          <a:noFill/>
          <a:ln>
            <a:noFill/>
          </a:ln>
        </p:spPr>
      </p:pic>
      <p:pic>
        <p:nvPicPr>
          <p:cNvPr id="1572" name="Google Shape;1572;gd6e8424f21_0_5"/>
          <p:cNvPicPr preferRelativeResize="0"/>
          <p:nvPr/>
        </p:nvPicPr>
        <p:blipFill rotWithShape="1">
          <a:blip r:embed="rId4">
            <a:alphaModFix/>
          </a:blip>
          <a:srcRect/>
          <a:stretch/>
        </p:blipFill>
        <p:spPr>
          <a:xfrm>
            <a:off x="21862047" y="12378489"/>
            <a:ext cx="1816100" cy="990600"/>
          </a:xfrm>
          <a:prstGeom prst="rect">
            <a:avLst/>
          </a:prstGeom>
          <a:noFill/>
          <a:ln>
            <a:noFill/>
          </a:ln>
        </p:spPr>
      </p:pic>
      <p:sp>
        <p:nvSpPr>
          <p:cNvPr id="1573" name="Google Shape;1573;gd6e8424f21_0_5"/>
          <p:cNvSpPr txBox="1"/>
          <p:nvPr/>
        </p:nvSpPr>
        <p:spPr>
          <a:xfrm>
            <a:off x="7988413" y="1227900"/>
            <a:ext cx="1241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a:t>condivisione di conoscenza e strumenti rispetto alla generazione di valore e sostenibilità in ambito sociale, ambientale ed economico</a:t>
            </a:r>
            <a:endParaRPr/>
          </a:p>
        </p:txBody>
      </p:sp>
      <p:sp>
        <p:nvSpPr>
          <p:cNvPr id="1574" name="Google Shape;1574;gd6e8424f21_0_5"/>
          <p:cNvSpPr/>
          <p:nvPr/>
        </p:nvSpPr>
        <p:spPr>
          <a:xfrm>
            <a:off x="957275" y="371875"/>
            <a:ext cx="2808600" cy="853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gd6e8424f21_0_5"/>
          <p:cNvSpPr txBox="1"/>
          <p:nvPr/>
        </p:nvSpPr>
        <p:spPr>
          <a:xfrm>
            <a:off x="611175" y="400775"/>
            <a:ext cx="3318900" cy="4063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2800" b="1">
                <a:latin typeface="Roboto"/>
                <a:ea typeface="Roboto"/>
                <a:cs typeface="Roboto"/>
                <a:sym typeface="Roboto"/>
              </a:rPr>
              <a:t>PROCESSI E STRUMENTI PER CO-PROGETTARE, COOPERARE E IMPARARE INSIEME DALLE SPERIMENTAZIONI</a:t>
            </a:r>
            <a:endParaRPr sz="2800">
              <a:solidFill>
                <a:schemeClr val="dk1"/>
              </a:solidFill>
              <a:latin typeface="Roboto"/>
              <a:ea typeface="Roboto"/>
              <a:cs typeface="Roboto"/>
              <a:sym typeface="Roboto"/>
            </a:endParaRPr>
          </a:p>
          <a:p>
            <a:pPr marL="457200" lvl="0" indent="0" algn="l" rtl="0">
              <a:spcBef>
                <a:spcPts val="0"/>
              </a:spcBef>
              <a:spcAft>
                <a:spcPts val="0"/>
              </a:spcAft>
              <a:buNone/>
            </a:pPr>
            <a:endParaRPr sz="2800">
              <a:solidFill>
                <a:schemeClr val="dk1"/>
              </a:solidFill>
            </a:endParaRPr>
          </a:p>
          <a:p>
            <a:pPr marL="0" lvl="0" indent="0" algn="l" rtl="0">
              <a:spcBef>
                <a:spcPts val="0"/>
              </a:spcBef>
              <a:spcAft>
                <a:spcPts val="0"/>
              </a:spcAft>
              <a:buNone/>
            </a:pPr>
            <a:endParaRPr sz="2800">
              <a:latin typeface="Roboto"/>
              <a:ea typeface="Roboto"/>
              <a:cs typeface="Roboto"/>
              <a:sym typeface="Roboto"/>
            </a:endParaRPr>
          </a:p>
        </p:txBody>
      </p:sp>
      <p:graphicFrame>
        <p:nvGraphicFramePr>
          <p:cNvPr id="1576" name="Google Shape;1576;gd6e8424f21_0_5"/>
          <p:cNvGraphicFramePr/>
          <p:nvPr/>
        </p:nvGraphicFramePr>
        <p:xfrm>
          <a:off x="4321450" y="50"/>
          <a:ext cx="3000000" cy="3000000"/>
        </p:xfrm>
        <a:graphic>
          <a:graphicData uri="http://schemas.openxmlformats.org/drawingml/2006/table">
            <a:tbl>
              <a:tblPr>
                <a:noFill/>
                <a:tableStyleId>{43C3A649-DB85-41FD-A066-C3335AA164E3}</a:tableStyleId>
              </a:tblPr>
              <a:tblGrid>
                <a:gridCol w="3423650">
                  <a:extLst>
                    <a:ext uri="{9D8B030D-6E8A-4147-A177-3AD203B41FA5}">
                      <a16:colId xmlns:a16="http://schemas.microsoft.com/office/drawing/2014/main" val="20000"/>
                    </a:ext>
                  </a:extLst>
                </a:gridCol>
                <a:gridCol w="5409350">
                  <a:extLst>
                    <a:ext uri="{9D8B030D-6E8A-4147-A177-3AD203B41FA5}">
                      <a16:colId xmlns:a16="http://schemas.microsoft.com/office/drawing/2014/main" val="20001"/>
                    </a:ext>
                  </a:extLst>
                </a:gridCol>
                <a:gridCol w="5443550">
                  <a:extLst>
                    <a:ext uri="{9D8B030D-6E8A-4147-A177-3AD203B41FA5}">
                      <a16:colId xmlns:a16="http://schemas.microsoft.com/office/drawing/2014/main" val="20002"/>
                    </a:ext>
                  </a:extLst>
                </a:gridCol>
                <a:gridCol w="5785975">
                  <a:extLst>
                    <a:ext uri="{9D8B030D-6E8A-4147-A177-3AD203B41FA5}">
                      <a16:colId xmlns:a16="http://schemas.microsoft.com/office/drawing/2014/main" val="20003"/>
                    </a:ext>
                  </a:extLst>
                </a:gridCol>
              </a:tblGrid>
              <a:tr h="1128050">
                <a:tc rowSpan="3">
                  <a:txBody>
                    <a:bodyPr/>
                    <a:lstStyle/>
                    <a:p>
                      <a:pPr marL="144000" lvl="0" indent="0" algn="l" rtl="0">
                        <a:lnSpc>
                          <a:spcPct val="115000"/>
                        </a:lnSpc>
                        <a:spcBef>
                          <a:spcPts val="0"/>
                        </a:spcBef>
                        <a:spcAft>
                          <a:spcPts val="0"/>
                        </a:spcAft>
                        <a:buNone/>
                      </a:pPr>
                      <a:r>
                        <a:rPr lang="it-IT" sz="3000" b="1">
                          <a:latin typeface="Roboto"/>
                          <a:ea typeface="Roboto"/>
                          <a:cs typeface="Roboto"/>
                          <a:sym typeface="Roboto"/>
                        </a:rPr>
                        <a:t>Obiettivi</a:t>
                      </a:r>
                      <a:endParaRPr sz="3000" b="1">
                        <a:latin typeface="Roboto"/>
                        <a:ea typeface="Roboto"/>
                        <a:cs typeface="Roboto"/>
                        <a:sym typeface="Robo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9900"/>
                    </a:solidFill>
                  </a:tcPr>
                </a:tc>
                <a:tc rowSpan="3">
                  <a:txBody>
                    <a:bodyPr/>
                    <a:lstStyle/>
                    <a:p>
                      <a:pPr marL="144000" lvl="0" indent="0" algn="l" rtl="0">
                        <a:lnSpc>
                          <a:spcPct val="115000"/>
                        </a:lnSpc>
                        <a:spcBef>
                          <a:spcPts val="0"/>
                        </a:spcBef>
                        <a:spcAft>
                          <a:spcPts val="0"/>
                        </a:spcAft>
                        <a:buNone/>
                      </a:pPr>
                      <a:r>
                        <a:rPr lang="it-IT" sz="3000" b="1">
                          <a:latin typeface="Roboto"/>
                          <a:ea typeface="Roboto"/>
                          <a:cs typeface="Roboto"/>
                          <a:sym typeface="Roboto"/>
                        </a:rPr>
                        <a:t>Attività</a:t>
                      </a:r>
                      <a:endParaRPr sz="3000" b="1">
                        <a:latin typeface="Roboto"/>
                        <a:ea typeface="Roboto"/>
                        <a:cs typeface="Roboto"/>
                        <a:sym typeface="Robo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9900"/>
                    </a:solidFill>
                  </a:tcPr>
                </a:tc>
                <a:tc rowSpan="3">
                  <a:txBody>
                    <a:bodyPr/>
                    <a:lstStyle/>
                    <a:p>
                      <a:pPr marL="144000" lvl="0" indent="0" algn="l" rtl="0">
                        <a:lnSpc>
                          <a:spcPct val="115000"/>
                        </a:lnSpc>
                        <a:spcBef>
                          <a:spcPts val="0"/>
                        </a:spcBef>
                        <a:spcAft>
                          <a:spcPts val="0"/>
                        </a:spcAft>
                        <a:buNone/>
                      </a:pPr>
                      <a:r>
                        <a:rPr lang="it-IT" sz="3000" b="1">
                          <a:latin typeface="Roboto"/>
                          <a:ea typeface="Roboto"/>
                          <a:cs typeface="Roboto"/>
                          <a:sym typeface="Roboto"/>
                        </a:rPr>
                        <a:t>Output</a:t>
                      </a:r>
                      <a:endParaRPr sz="3000" b="1">
                        <a:latin typeface="Roboto"/>
                        <a:ea typeface="Roboto"/>
                        <a:cs typeface="Roboto"/>
                        <a:sym typeface="Roboto"/>
                      </a:endParaRPr>
                    </a:p>
                    <a:p>
                      <a:pPr marL="144000" lvl="0" indent="0" algn="l" rtl="0">
                        <a:lnSpc>
                          <a:spcPct val="115000"/>
                        </a:lnSpc>
                        <a:spcBef>
                          <a:spcPts val="0"/>
                        </a:spcBef>
                        <a:spcAft>
                          <a:spcPts val="0"/>
                        </a:spcAft>
                        <a:buNone/>
                      </a:pPr>
                      <a:r>
                        <a:rPr lang="it-IT" sz="3000" b="1">
                          <a:latin typeface="Roboto"/>
                          <a:ea typeface="Roboto"/>
                          <a:cs typeface="Roboto"/>
                          <a:sym typeface="Roboto"/>
                        </a:rPr>
                        <a:t>(principali prodotti)</a:t>
                      </a:r>
                      <a:endParaRPr sz="3000" b="1">
                        <a:latin typeface="Roboto"/>
                        <a:ea typeface="Roboto"/>
                        <a:cs typeface="Roboto"/>
                        <a:sym typeface="Robo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9900"/>
                    </a:solidFill>
                  </a:tcPr>
                </a:tc>
                <a:tc rowSpan="3">
                  <a:txBody>
                    <a:bodyPr/>
                    <a:lstStyle/>
                    <a:p>
                      <a:pPr marL="144000" lvl="0" indent="0" algn="l" rtl="0">
                        <a:lnSpc>
                          <a:spcPct val="115000"/>
                        </a:lnSpc>
                        <a:spcBef>
                          <a:spcPts val="0"/>
                        </a:spcBef>
                        <a:spcAft>
                          <a:spcPts val="0"/>
                        </a:spcAft>
                        <a:buNone/>
                      </a:pPr>
                      <a:r>
                        <a:rPr lang="it-IT" sz="3000" b="1">
                          <a:latin typeface="Roboto"/>
                          <a:ea typeface="Roboto"/>
                          <a:cs typeface="Roboto"/>
                          <a:sym typeface="Roboto"/>
                        </a:rPr>
                        <a:t>Outcome</a:t>
                      </a:r>
                      <a:endParaRPr sz="3000" b="1">
                        <a:latin typeface="Roboto"/>
                        <a:ea typeface="Roboto"/>
                        <a:cs typeface="Roboto"/>
                        <a:sym typeface="Roboto"/>
                      </a:endParaRPr>
                    </a:p>
                    <a:p>
                      <a:pPr marL="144000" lvl="0" indent="0" algn="l" rtl="0">
                        <a:lnSpc>
                          <a:spcPct val="115000"/>
                        </a:lnSpc>
                        <a:spcBef>
                          <a:spcPts val="0"/>
                        </a:spcBef>
                        <a:spcAft>
                          <a:spcPts val="0"/>
                        </a:spcAft>
                        <a:buNone/>
                      </a:pPr>
                      <a:r>
                        <a:rPr lang="it-IT" sz="3000" b="1">
                          <a:latin typeface="Roboto"/>
                          <a:ea typeface="Roboto"/>
                          <a:cs typeface="Roboto"/>
                          <a:sym typeface="Roboto"/>
                        </a:rPr>
                        <a:t>(principali risultati attesi)</a:t>
                      </a:r>
                      <a:endParaRPr sz="3000" b="1">
                        <a:latin typeface="Roboto"/>
                        <a:ea typeface="Roboto"/>
                        <a:cs typeface="Roboto"/>
                        <a:sym typeface="Robo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9900"/>
                    </a:solidFill>
                  </a:tcPr>
                </a:tc>
                <a:extLst>
                  <a:ext uri="{0D108BD9-81ED-4DB2-BD59-A6C34878D82A}">
                    <a16:rowId xmlns:a16="http://schemas.microsoft.com/office/drawing/2014/main" val="10000"/>
                  </a:ext>
                </a:extLst>
              </a:tr>
              <a:tr h="569700">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10001"/>
                  </a:ext>
                </a:extLst>
              </a:tr>
              <a:tr h="100875">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10002"/>
                  </a:ext>
                </a:extLst>
              </a:tr>
              <a:tr h="2286375">
                <a:tc rowSpan="5">
                  <a:txBody>
                    <a:bodyPr/>
                    <a:lstStyle/>
                    <a:p>
                      <a:pPr marL="144000" lvl="0" indent="0" algn="l" rtl="0">
                        <a:lnSpc>
                          <a:spcPct val="115000"/>
                        </a:lnSpc>
                        <a:spcBef>
                          <a:spcPts val="0"/>
                        </a:spcBef>
                        <a:spcAft>
                          <a:spcPts val="0"/>
                        </a:spcAft>
                        <a:buNone/>
                      </a:pPr>
                      <a:r>
                        <a:rPr lang="it-IT" sz="1500" i="1">
                          <a:latin typeface="Calibri"/>
                          <a:ea typeface="Calibri"/>
                          <a:cs typeface="Calibri"/>
                          <a:sym typeface="Calibri"/>
                        </a:rPr>
                        <a:t>Obiettivi specifici che il gruppo vuole raggiungere</a:t>
                      </a:r>
                      <a:endParaRPr sz="1500" i="1">
                        <a:latin typeface="Calibri"/>
                        <a:ea typeface="Calibri"/>
                        <a:cs typeface="Calibri"/>
                        <a:sym typeface="Calibri"/>
                      </a:endParaRPr>
                    </a:p>
                    <a:p>
                      <a:pPr marL="144000" lvl="0" indent="0" algn="l" rtl="0">
                        <a:spcBef>
                          <a:spcPts val="0"/>
                        </a:spcBef>
                        <a:spcAft>
                          <a:spcPts val="0"/>
                        </a:spcAft>
                        <a:buNone/>
                      </a:pPr>
                      <a:r>
                        <a:rPr lang="it-IT" sz="2500" b="1">
                          <a:solidFill>
                            <a:schemeClr val="dk1"/>
                          </a:solidFill>
                          <a:latin typeface="Roboto"/>
                          <a:ea typeface="Roboto"/>
                          <a:cs typeface="Roboto"/>
                          <a:sym typeface="Roboto"/>
                        </a:rPr>
                        <a:t>promuovere la reciprocità tra i membri di Torino Social Impact</a:t>
                      </a:r>
                      <a:endParaRPr sz="2500" i="1">
                        <a:latin typeface="Calibri"/>
                        <a:ea typeface="Calibri"/>
                        <a:cs typeface="Calibri"/>
                        <a:sym typeface="Calibri"/>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144000" lvl="0" indent="0" algn="l" rtl="0">
                        <a:lnSpc>
                          <a:spcPct val="115000"/>
                        </a:lnSpc>
                        <a:spcBef>
                          <a:spcPts val="0"/>
                        </a:spcBef>
                        <a:spcAft>
                          <a:spcPts val="0"/>
                        </a:spcAft>
                        <a:buNone/>
                      </a:pPr>
                      <a:r>
                        <a:rPr lang="it-IT" sz="1500" i="1">
                          <a:latin typeface="Calibri"/>
                          <a:ea typeface="Calibri"/>
                          <a:cs typeface="Calibri"/>
                          <a:sym typeface="Calibri"/>
                        </a:rPr>
                        <a:t>Attività 1 </a:t>
                      </a:r>
                      <a:endParaRPr sz="1500">
                        <a:solidFill>
                          <a:schemeClr val="dk1"/>
                        </a:solidFill>
                      </a:endParaRPr>
                    </a:p>
                    <a:p>
                      <a:pPr marL="144000" lvl="0" indent="0" algn="l" rtl="0">
                        <a:spcBef>
                          <a:spcPts val="0"/>
                        </a:spcBef>
                        <a:spcAft>
                          <a:spcPts val="0"/>
                        </a:spcAft>
                        <a:buClr>
                          <a:schemeClr val="dk1"/>
                        </a:buClr>
                        <a:buSzPts val="1100"/>
                        <a:buFont typeface="Arial"/>
                        <a:buNone/>
                      </a:pPr>
                      <a:r>
                        <a:rPr lang="it-IT" sz="2000" b="1">
                          <a:solidFill>
                            <a:schemeClr val="dk1"/>
                          </a:solidFill>
                          <a:latin typeface="Roboto"/>
                          <a:ea typeface="Roboto"/>
                          <a:cs typeface="Roboto"/>
                          <a:sym typeface="Roboto"/>
                        </a:rPr>
                        <a:t>rappresentazione della dimensione di valore degli enti che fanno parte di Torino Social Impact</a:t>
                      </a:r>
                      <a:endParaRPr sz="2000" b="1">
                        <a:solidFill>
                          <a:schemeClr val="dk1"/>
                        </a:solidFill>
                        <a:latin typeface="Roboto"/>
                        <a:ea typeface="Roboto"/>
                        <a:cs typeface="Roboto"/>
                        <a:sym typeface="Robo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144000" lvl="0" indent="0" algn="l" rtl="0">
                        <a:lnSpc>
                          <a:spcPct val="115000"/>
                        </a:lnSpc>
                        <a:spcBef>
                          <a:spcPts val="0"/>
                        </a:spcBef>
                        <a:spcAft>
                          <a:spcPts val="0"/>
                        </a:spcAft>
                        <a:buNone/>
                      </a:pPr>
                      <a:r>
                        <a:rPr lang="it-IT" sz="1500" i="1">
                          <a:latin typeface="Calibri"/>
                          <a:ea typeface="Calibri"/>
                          <a:cs typeface="Calibri"/>
                          <a:sym typeface="Calibri"/>
                        </a:rPr>
                        <a:t>0utput 1.1</a:t>
                      </a:r>
                      <a:endParaRPr sz="1500" i="1">
                        <a:latin typeface="Calibri"/>
                        <a:ea typeface="Calibri"/>
                        <a:cs typeface="Calibri"/>
                        <a:sym typeface="Calibri"/>
                      </a:endParaRPr>
                    </a:p>
                    <a:p>
                      <a:pPr marL="144000" lvl="0" indent="0" algn="l" rtl="0">
                        <a:lnSpc>
                          <a:spcPct val="100000"/>
                        </a:lnSpc>
                        <a:spcBef>
                          <a:spcPts val="0"/>
                        </a:spcBef>
                        <a:spcAft>
                          <a:spcPts val="0"/>
                        </a:spcAft>
                        <a:buNone/>
                      </a:pPr>
                      <a:r>
                        <a:rPr lang="it-IT" sz="2000" b="1">
                          <a:latin typeface="Roboto"/>
                          <a:ea typeface="Roboto"/>
                          <a:cs typeface="Roboto"/>
                          <a:sym typeface="Roboto"/>
                        </a:rPr>
                        <a:t>schede dei singoli enti che hanno sottoscritto il MoU con informazioni e dati aggiornati rispetto a dimensione di valore, iniziative intraprese rispetto alle diverse sfide, reti attivate, aree di azione, impatto e  valore generato o altri KPI</a:t>
                      </a:r>
                      <a:endParaRPr sz="2000" b="1">
                        <a:latin typeface="Roboto"/>
                        <a:ea typeface="Roboto"/>
                        <a:cs typeface="Roboto"/>
                        <a:sym typeface="Robo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144000" lvl="0" indent="0" algn="l" rtl="0">
                        <a:lnSpc>
                          <a:spcPct val="115000"/>
                        </a:lnSpc>
                        <a:spcBef>
                          <a:spcPts val="0"/>
                        </a:spcBef>
                        <a:spcAft>
                          <a:spcPts val="0"/>
                        </a:spcAft>
                        <a:buNone/>
                      </a:pPr>
                      <a:r>
                        <a:rPr lang="it-IT" sz="1500" i="1">
                          <a:solidFill>
                            <a:schemeClr val="dk1"/>
                          </a:solidFill>
                          <a:latin typeface="Calibri"/>
                          <a:ea typeface="Calibri"/>
                          <a:cs typeface="Calibri"/>
                          <a:sym typeface="Calibri"/>
                        </a:rPr>
                        <a:t>0utcome 1.1</a:t>
                      </a:r>
                      <a:endParaRPr sz="1500" i="1">
                        <a:solidFill>
                          <a:schemeClr val="dk1"/>
                        </a:solidFill>
                        <a:latin typeface="Calibri"/>
                        <a:ea typeface="Calibri"/>
                        <a:cs typeface="Calibri"/>
                        <a:sym typeface="Calibri"/>
                      </a:endParaRPr>
                    </a:p>
                    <a:p>
                      <a:pPr marL="144000" lvl="0" indent="0" algn="l" rtl="0">
                        <a:spcBef>
                          <a:spcPts val="0"/>
                        </a:spcBef>
                        <a:spcAft>
                          <a:spcPts val="0"/>
                        </a:spcAft>
                        <a:buNone/>
                      </a:pPr>
                      <a:r>
                        <a:rPr lang="it-IT" sz="2000" b="1">
                          <a:solidFill>
                            <a:schemeClr val="dk1"/>
                          </a:solidFill>
                          <a:latin typeface="Roboto"/>
                          <a:ea typeface="Roboto"/>
                          <a:cs typeface="Roboto"/>
                          <a:sym typeface="Roboto"/>
                        </a:rPr>
                        <a:t>Reti rafforzate</a:t>
                      </a:r>
                      <a:endParaRPr sz="2000" b="1">
                        <a:solidFill>
                          <a:schemeClr val="dk1"/>
                        </a:solidFill>
                        <a:latin typeface="Roboto"/>
                        <a:ea typeface="Roboto"/>
                        <a:cs typeface="Roboto"/>
                        <a:sym typeface="Roboto"/>
                      </a:endParaRPr>
                    </a:p>
                    <a:p>
                      <a:pPr marL="144000" lvl="0" indent="0" algn="l" rtl="0">
                        <a:spcBef>
                          <a:spcPts val="0"/>
                        </a:spcBef>
                        <a:spcAft>
                          <a:spcPts val="0"/>
                        </a:spcAft>
                        <a:buNone/>
                      </a:pPr>
                      <a:endParaRPr sz="1500" b="1">
                        <a:solidFill>
                          <a:schemeClr val="dk1"/>
                        </a:solidFill>
                        <a:latin typeface="Roboto"/>
                        <a:ea typeface="Roboto"/>
                        <a:cs typeface="Roboto"/>
                        <a:sym typeface="Roboto"/>
                      </a:endParaRPr>
                    </a:p>
                    <a:p>
                      <a:pPr marL="144000" lvl="0" indent="0" algn="l" rtl="0">
                        <a:lnSpc>
                          <a:spcPct val="115000"/>
                        </a:lnSpc>
                        <a:spcBef>
                          <a:spcPts val="0"/>
                        </a:spcBef>
                        <a:spcAft>
                          <a:spcPts val="0"/>
                        </a:spcAft>
                        <a:buNone/>
                      </a:pPr>
                      <a:r>
                        <a:rPr lang="it-IT" sz="1500" i="1">
                          <a:solidFill>
                            <a:schemeClr val="dk1"/>
                          </a:solidFill>
                          <a:latin typeface="Calibri"/>
                          <a:ea typeface="Calibri"/>
                          <a:cs typeface="Calibri"/>
                          <a:sym typeface="Calibri"/>
                        </a:rPr>
                        <a:t>0utcome 1.1</a:t>
                      </a:r>
                      <a:endParaRPr sz="1500" i="1">
                        <a:solidFill>
                          <a:schemeClr val="dk1"/>
                        </a:solidFill>
                        <a:latin typeface="Calibri"/>
                        <a:ea typeface="Calibri"/>
                        <a:cs typeface="Calibri"/>
                        <a:sym typeface="Calibri"/>
                      </a:endParaRPr>
                    </a:p>
                    <a:p>
                      <a:pPr marL="144000" lvl="0" indent="0" algn="l" rtl="0">
                        <a:spcBef>
                          <a:spcPts val="0"/>
                        </a:spcBef>
                        <a:spcAft>
                          <a:spcPts val="0"/>
                        </a:spcAft>
                        <a:buNone/>
                      </a:pPr>
                      <a:r>
                        <a:rPr lang="it-IT" sz="2000" b="1">
                          <a:solidFill>
                            <a:schemeClr val="dk1"/>
                          </a:solidFill>
                          <a:latin typeface="Roboto"/>
                          <a:ea typeface="Roboto"/>
                          <a:cs typeface="Roboto"/>
                          <a:sym typeface="Roboto"/>
                        </a:rPr>
                        <a:t>Nuove relazioni progettuali create</a:t>
                      </a:r>
                      <a:endParaRPr sz="2000" i="1">
                        <a:solidFill>
                          <a:schemeClr val="dk1"/>
                        </a:solidFill>
                        <a:latin typeface="Calibri"/>
                        <a:ea typeface="Calibri"/>
                        <a:cs typeface="Calibri"/>
                        <a:sym typeface="Calibri"/>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989475">
                <a:tc vMerge="1">
                  <a:txBody>
                    <a:bodyPr/>
                    <a:lstStyle/>
                    <a:p>
                      <a:endParaRPr lang="it-IT"/>
                    </a:p>
                  </a:txBody>
                  <a:tcPr/>
                </a:tc>
                <a:tc rowSpan="2">
                  <a:txBody>
                    <a:bodyPr/>
                    <a:lstStyle/>
                    <a:p>
                      <a:pPr marL="144000" lvl="0" indent="0" algn="l" rtl="0">
                        <a:lnSpc>
                          <a:spcPct val="115000"/>
                        </a:lnSpc>
                        <a:spcBef>
                          <a:spcPts val="0"/>
                        </a:spcBef>
                        <a:spcAft>
                          <a:spcPts val="0"/>
                        </a:spcAft>
                        <a:buNone/>
                      </a:pPr>
                      <a:r>
                        <a:rPr lang="it-IT" sz="1500" i="1">
                          <a:latin typeface="Calibri"/>
                          <a:ea typeface="Calibri"/>
                          <a:cs typeface="Calibri"/>
                          <a:sym typeface="Calibri"/>
                        </a:rPr>
                        <a:t>Attività 2</a:t>
                      </a:r>
                      <a:endParaRPr sz="1500" i="1">
                        <a:latin typeface="Calibri"/>
                        <a:ea typeface="Calibri"/>
                        <a:cs typeface="Calibri"/>
                        <a:sym typeface="Calibri"/>
                      </a:endParaRPr>
                    </a:p>
                    <a:p>
                      <a:pPr marL="144000" lvl="0" indent="0" algn="l" rtl="0">
                        <a:spcBef>
                          <a:spcPts val="0"/>
                        </a:spcBef>
                        <a:spcAft>
                          <a:spcPts val="0"/>
                        </a:spcAft>
                        <a:buNone/>
                      </a:pPr>
                      <a:r>
                        <a:rPr lang="it-IT" sz="2000" b="1">
                          <a:solidFill>
                            <a:schemeClr val="dk1"/>
                          </a:solidFill>
                          <a:latin typeface="Roboto"/>
                          <a:ea typeface="Roboto"/>
                          <a:cs typeface="Roboto"/>
                          <a:sym typeface="Roboto"/>
                        </a:rPr>
                        <a:t>condivisione di conoscenza, strumenti e metodi</a:t>
                      </a:r>
                      <a:endParaRPr sz="2000" i="1">
                        <a:latin typeface="Calibri"/>
                        <a:ea typeface="Calibri"/>
                        <a:cs typeface="Calibri"/>
                        <a:sym typeface="Calibri"/>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144000" lvl="0" indent="0" algn="l" rtl="0">
                        <a:lnSpc>
                          <a:spcPct val="115000"/>
                        </a:lnSpc>
                        <a:spcBef>
                          <a:spcPts val="0"/>
                        </a:spcBef>
                        <a:spcAft>
                          <a:spcPts val="0"/>
                        </a:spcAft>
                        <a:buNone/>
                      </a:pPr>
                      <a:r>
                        <a:rPr lang="it-IT" sz="1500" i="1">
                          <a:solidFill>
                            <a:schemeClr val="dk1"/>
                          </a:solidFill>
                          <a:latin typeface="Calibri"/>
                          <a:ea typeface="Calibri"/>
                          <a:cs typeface="Calibri"/>
                          <a:sym typeface="Calibri"/>
                        </a:rPr>
                        <a:t>Output 2.1</a:t>
                      </a:r>
                      <a:endParaRPr sz="1500" i="1">
                        <a:solidFill>
                          <a:schemeClr val="dk1"/>
                        </a:solidFill>
                        <a:latin typeface="Calibri"/>
                        <a:ea typeface="Calibri"/>
                        <a:cs typeface="Calibri"/>
                        <a:sym typeface="Calibri"/>
                      </a:endParaRPr>
                    </a:p>
                    <a:p>
                      <a:pPr marL="144000" lvl="0" indent="0" algn="l" rtl="0">
                        <a:spcBef>
                          <a:spcPts val="0"/>
                        </a:spcBef>
                        <a:spcAft>
                          <a:spcPts val="0"/>
                        </a:spcAft>
                        <a:buClr>
                          <a:schemeClr val="dk1"/>
                        </a:buClr>
                        <a:buSzPts val="1100"/>
                        <a:buFont typeface="Arial"/>
                        <a:buNone/>
                      </a:pPr>
                      <a:r>
                        <a:rPr lang="it-IT" sz="2000" b="1">
                          <a:solidFill>
                            <a:schemeClr val="dk1"/>
                          </a:solidFill>
                          <a:latin typeface="Roboto"/>
                          <a:ea typeface="Roboto"/>
                          <a:cs typeface="Roboto"/>
                          <a:sym typeface="Roboto"/>
                        </a:rPr>
                        <a:t>spazio condiviso in cloud dove rendere accessibili  ricerche, strumenti e informazioni</a:t>
                      </a:r>
                      <a:endParaRPr sz="2000" i="1">
                        <a:solidFill>
                          <a:schemeClr val="dk1"/>
                        </a:solidFill>
                        <a:latin typeface="Calibri"/>
                        <a:ea typeface="Calibri"/>
                        <a:cs typeface="Calibri"/>
                        <a:sym typeface="Calibri"/>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144000" lvl="0" indent="0" algn="l" rtl="0">
                        <a:spcBef>
                          <a:spcPts val="0"/>
                        </a:spcBef>
                        <a:spcAft>
                          <a:spcPts val="0"/>
                        </a:spcAft>
                        <a:buNone/>
                      </a:pPr>
                      <a:endParaRPr sz="1500"/>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4"/>
                  </a:ext>
                </a:extLst>
              </a:tr>
              <a:tr h="989475">
                <a:tc vMerge="1">
                  <a:txBody>
                    <a:bodyPr/>
                    <a:lstStyle/>
                    <a:p>
                      <a:endParaRPr lang="it-IT"/>
                    </a:p>
                  </a:txBody>
                  <a:tcPr/>
                </a:tc>
                <a:tc vMerge="1">
                  <a:txBody>
                    <a:bodyPr/>
                    <a:lstStyle/>
                    <a:p>
                      <a:endParaRPr lang="it-IT"/>
                    </a:p>
                  </a:txBody>
                  <a:tcPr/>
                </a:tc>
                <a:tc>
                  <a:txBody>
                    <a:bodyPr/>
                    <a:lstStyle/>
                    <a:p>
                      <a:pPr marL="144000" lvl="0" indent="0" algn="l" rtl="0">
                        <a:lnSpc>
                          <a:spcPct val="115000"/>
                        </a:lnSpc>
                        <a:spcBef>
                          <a:spcPts val="0"/>
                        </a:spcBef>
                        <a:spcAft>
                          <a:spcPts val="0"/>
                        </a:spcAft>
                        <a:buNone/>
                      </a:pPr>
                      <a:r>
                        <a:rPr lang="it-IT" sz="1500" i="1">
                          <a:solidFill>
                            <a:schemeClr val="dk1"/>
                          </a:solidFill>
                          <a:latin typeface="Calibri"/>
                          <a:ea typeface="Calibri"/>
                          <a:cs typeface="Calibri"/>
                          <a:sym typeface="Calibri"/>
                        </a:rPr>
                        <a:t>Output 2.2</a:t>
                      </a:r>
                      <a:endParaRPr sz="1500" i="1">
                        <a:solidFill>
                          <a:schemeClr val="dk1"/>
                        </a:solidFill>
                        <a:latin typeface="Calibri"/>
                        <a:ea typeface="Calibri"/>
                        <a:cs typeface="Calibri"/>
                        <a:sym typeface="Calibri"/>
                      </a:endParaRPr>
                    </a:p>
                    <a:p>
                      <a:pPr marL="144000" lvl="0" indent="0" algn="l" rtl="0">
                        <a:spcBef>
                          <a:spcPts val="0"/>
                        </a:spcBef>
                        <a:spcAft>
                          <a:spcPts val="0"/>
                        </a:spcAft>
                        <a:buClr>
                          <a:schemeClr val="dk1"/>
                        </a:buClr>
                        <a:buSzPts val="1100"/>
                        <a:buFont typeface="Arial"/>
                        <a:buNone/>
                      </a:pPr>
                      <a:r>
                        <a:rPr lang="it-IT" sz="2000" b="1">
                          <a:solidFill>
                            <a:schemeClr val="dk1"/>
                          </a:solidFill>
                          <a:latin typeface="Roboto"/>
                          <a:ea typeface="Roboto"/>
                          <a:cs typeface="Roboto"/>
                          <a:sym typeface="Roboto"/>
                        </a:rPr>
                        <a:t>account per i firmatari del Mou per accedere a informazioni e servizi dedicati</a:t>
                      </a:r>
                      <a:endParaRPr sz="2000" i="1">
                        <a:solidFill>
                          <a:schemeClr val="dk1"/>
                        </a:solidFill>
                        <a:latin typeface="Calibri"/>
                        <a:ea typeface="Calibri"/>
                        <a:cs typeface="Calibri"/>
                        <a:sym typeface="Calibri"/>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144000" lvl="0" indent="0" algn="l" rtl="0">
                        <a:spcBef>
                          <a:spcPts val="0"/>
                        </a:spcBef>
                        <a:spcAft>
                          <a:spcPts val="0"/>
                        </a:spcAft>
                        <a:buNone/>
                      </a:pPr>
                      <a:endParaRPr sz="1500"/>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5"/>
                  </a:ext>
                </a:extLst>
              </a:tr>
              <a:tr h="730125">
                <a:tc vMerge="1">
                  <a:txBody>
                    <a:bodyPr/>
                    <a:lstStyle/>
                    <a:p>
                      <a:endParaRPr lang="it-IT"/>
                    </a:p>
                  </a:txBody>
                  <a:tcPr/>
                </a:tc>
                <a:tc>
                  <a:txBody>
                    <a:bodyPr/>
                    <a:lstStyle/>
                    <a:p>
                      <a:pPr marL="144000" lvl="0" indent="0" algn="l" rtl="0">
                        <a:lnSpc>
                          <a:spcPct val="115000"/>
                        </a:lnSpc>
                        <a:spcBef>
                          <a:spcPts val="0"/>
                        </a:spcBef>
                        <a:spcAft>
                          <a:spcPts val="0"/>
                        </a:spcAft>
                        <a:buClr>
                          <a:schemeClr val="dk1"/>
                        </a:buClr>
                        <a:buSzPts val="1100"/>
                        <a:buFont typeface="Arial"/>
                        <a:buNone/>
                      </a:pPr>
                      <a:r>
                        <a:rPr lang="it-IT" sz="1500" i="1">
                          <a:solidFill>
                            <a:schemeClr val="dk1"/>
                          </a:solidFill>
                          <a:latin typeface="Calibri"/>
                          <a:ea typeface="Calibri"/>
                          <a:cs typeface="Calibri"/>
                          <a:sym typeface="Calibri"/>
                        </a:rPr>
                        <a:t>Attività 3</a:t>
                      </a:r>
                      <a:endParaRPr sz="1500" i="1">
                        <a:solidFill>
                          <a:schemeClr val="dk1"/>
                        </a:solidFill>
                        <a:latin typeface="Calibri"/>
                        <a:ea typeface="Calibri"/>
                        <a:cs typeface="Calibri"/>
                        <a:sym typeface="Calibri"/>
                      </a:endParaRPr>
                    </a:p>
                    <a:p>
                      <a:pPr marL="144000" lvl="0" indent="0" algn="l" rtl="0">
                        <a:spcBef>
                          <a:spcPts val="0"/>
                        </a:spcBef>
                        <a:spcAft>
                          <a:spcPts val="0"/>
                        </a:spcAft>
                        <a:buClr>
                          <a:schemeClr val="dk1"/>
                        </a:buClr>
                        <a:buSzPts val="1100"/>
                        <a:buFont typeface="Arial"/>
                        <a:buNone/>
                      </a:pPr>
                      <a:r>
                        <a:rPr lang="it-IT" sz="2000" b="1">
                          <a:solidFill>
                            <a:schemeClr val="dk1"/>
                          </a:solidFill>
                          <a:latin typeface="Roboto"/>
                          <a:ea typeface="Roboto"/>
                          <a:cs typeface="Roboto"/>
                          <a:sym typeface="Roboto"/>
                        </a:rPr>
                        <a:t>supporto alla creazione di (nuove)  reti</a:t>
                      </a:r>
                      <a:endParaRPr sz="2000" i="1">
                        <a:latin typeface="Calibri"/>
                        <a:ea typeface="Calibri"/>
                        <a:cs typeface="Calibri"/>
                        <a:sym typeface="Calibri"/>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144000" lvl="0" indent="0" algn="l" rtl="0">
                        <a:lnSpc>
                          <a:spcPct val="115000"/>
                        </a:lnSpc>
                        <a:spcBef>
                          <a:spcPts val="0"/>
                        </a:spcBef>
                        <a:spcAft>
                          <a:spcPts val="0"/>
                        </a:spcAft>
                        <a:buNone/>
                      </a:pPr>
                      <a:r>
                        <a:rPr lang="it-IT" sz="1500" i="1">
                          <a:solidFill>
                            <a:schemeClr val="dk1"/>
                          </a:solidFill>
                          <a:latin typeface="Calibri"/>
                          <a:ea typeface="Calibri"/>
                          <a:cs typeface="Calibri"/>
                          <a:sym typeface="Calibri"/>
                        </a:rPr>
                        <a:t>Output 3.1</a:t>
                      </a:r>
                      <a:endParaRPr sz="1500" i="1">
                        <a:solidFill>
                          <a:schemeClr val="dk1"/>
                        </a:solidFill>
                        <a:latin typeface="Calibri"/>
                        <a:ea typeface="Calibri"/>
                        <a:cs typeface="Calibri"/>
                        <a:sym typeface="Calibri"/>
                      </a:endParaRPr>
                    </a:p>
                    <a:p>
                      <a:pPr marL="144000" lvl="0" indent="0" algn="l" rtl="0">
                        <a:spcBef>
                          <a:spcPts val="0"/>
                        </a:spcBef>
                        <a:spcAft>
                          <a:spcPts val="0"/>
                        </a:spcAft>
                        <a:buClr>
                          <a:schemeClr val="dk1"/>
                        </a:buClr>
                        <a:buSzPts val="1100"/>
                        <a:buFont typeface="Arial"/>
                        <a:buNone/>
                      </a:pPr>
                      <a:r>
                        <a:rPr lang="it-IT" sz="2000" b="1">
                          <a:solidFill>
                            <a:schemeClr val="dk1"/>
                          </a:solidFill>
                          <a:latin typeface="Roboto"/>
                          <a:ea typeface="Roboto"/>
                          <a:cs typeface="Roboto"/>
                          <a:sym typeface="Roboto"/>
                        </a:rPr>
                        <a:t>meccanismi per il match making</a:t>
                      </a:r>
                      <a:endParaRPr sz="2000" i="1">
                        <a:solidFill>
                          <a:schemeClr val="dk1"/>
                        </a:solidFill>
                        <a:latin typeface="Calibri"/>
                        <a:ea typeface="Calibri"/>
                        <a:cs typeface="Calibri"/>
                        <a:sym typeface="Calibri"/>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144000" lvl="0" indent="0" algn="l" rtl="0">
                        <a:spcBef>
                          <a:spcPts val="0"/>
                        </a:spcBef>
                        <a:spcAft>
                          <a:spcPts val="0"/>
                        </a:spcAft>
                        <a:buNone/>
                      </a:pPr>
                      <a:endParaRPr sz="1500"/>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6"/>
                  </a:ext>
                </a:extLst>
              </a:tr>
              <a:tr h="1198750">
                <a:tc vMerge="1">
                  <a:txBody>
                    <a:bodyPr/>
                    <a:lstStyle/>
                    <a:p>
                      <a:endParaRPr lang="it-IT"/>
                    </a:p>
                  </a:txBody>
                  <a:tcPr/>
                </a:tc>
                <a:tc>
                  <a:txBody>
                    <a:bodyPr/>
                    <a:lstStyle/>
                    <a:p>
                      <a:pPr marL="144000" lvl="0" indent="0" algn="l" rtl="0">
                        <a:lnSpc>
                          <a:spcPct val="115000"/>
                        </a:lnSpc>
                        <a:spcBef>
                          <a:spcPts val="0"/>
                        </a:spcBef>
                        <a:spcAft>
                          <a:spcPts val="0"/>
                        </a:spcAft>
                        <a:buNone/>
                      </a:pPr>
                      <a:r>
                        <a:rPr lang="it-IT" sz="1500" i="1">
                          <a:solidFill>
                            <a:schemeClr val="dk1"/>
                          </a:solidFill>
                          <a:latin typeface="Calibri"/>
                          <a:ea typeface="Calibri"/>
                          <a:cs typeface="Calibri"/>
                          <a:sym typeface="Calibri"/>
                        </a:rPr>
                        <a:t>Attività 4</a:t>
                      </a:r>
                      <a:endParaRPr sz="1500" i="1">
                        <a:solidFill>
                          <a:schemeClr val="dk1"/>
                        </a:solidFill>
                        <a:latin typeface="Calibri"/>
                        <a:ea typeface="Calibri"/>
                        <a:cs typeface="Calibri"/>
                        <a:sym typeface="Calibri"/>
                      </a:endParaRPr>
                    </a:p>
                    <a:p>
                      <a:pPr marL="144000" lvl="0" indent="0" algn="l" rtl="0">
                        <a:spcBef>
                          <a:spcPts val="0"/>
                        </a:spcBef>
                        <a:spcAft>
                          <a:spcPts val="0"/>
                        </a:spcAft>
                        <a:buClr>
                          <a:schemeClr val="dk1"/>
                        </a:buClr>
                        <a:buSzPts val="1100"/>
                        <a:buFont typeface="Arial"/>
                        <a:buNone/>
                      </a:pPr>
                      <a:r>
                        <a:rPr lang="it-IT" sz="2000" b="1">
                          <a:solidFill>
                            <a:schemeClr val="dk1"/>
                          </a:solidFill>
                          <a:latin typeface="Roboto"/>
                          <a:ea typeface="Roboto"/>
                          <a:cs typeface="Roboto"/>
                          <a:sym typeface="Roboto"/>
                        </a:rPr>
                        <a:t>supporto all’identificazione di obiettivi di impatto e metriche</a:t>
                      </a:r>
                      <a:endParaRPr sz="2000" i="1">
                        <a:solidFill>
                          <a:schemeClr val="dk1"/>
                        </a:solidFill>
                        <a:latin typeface="Calibri"/>
                        <a:ea typeface="Calibri"/>
                        <a:cs typeface="Calibri"/>
                        <a:sym typeface="Calibri"/>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144000" lvl="0" indent="0" algn="l" rtl="0">
                        <a:lnSpc>
                          <a:spcPct val="115000"/>
                        </a:lnSpc>
                        <a:spcBef>
                          <a:spcPts val="0"/>
                        </a:spcBef>
                        <a:spcAft>
                          <a:spcPts val="0"/>
                        </a:spcAft>
                        <a:buClr>
                          <a:schemeClr val="dk1"/>
                        </a:buClr>
                        <a:buSzPts val="1100"/>
                        <a:buFont typeface="Arial"/>
                        <a:buNone/>
                      </a:pPr>
                      <a:endParaRPr sz="1500" i="1">
                        <a:solidFill>
                          <a:schemeClr val="dk1"/>
                        </a:solidFill>
                        <a:latin typeface="Calibri"/>
                        <a:ea typeface="Calibri"/>
                        <a:cs typeface="Calibri"/>
                        <a:sym typeface="Calibri"/>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144000" lvl="0" indent="0" algn="l" rtl="0">
                        <a:spcBef>
                          <a:spcPts val="0"/>
                        </a:spcBef>
                        <a:spcAft>
                          <a:spcPts val="0"/>
                        </a:spcAft>
                        <a:buNone/>
                      </a:pPr>
                      <a:endParaRPr sz="1500"/>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577" name="Google Shape;1577;gd6e8424f21_0_5"/>
          <p:cNvSpPr/>
          <p:nvPr/>
        </p:nvSpPr>
        <p:spPr>
          <a:xfrm>
            <a:off x="-50" y="0"/>
            <a:ext cx="4321500" cy="13716000"/>
          </a:xfrm>
          <a:prstGeom prst="rect">
            <a:avLst/>
          </a:prstGeom>
          <a:solidFill>
            <a:srgbClr val="009681">
              <a:alpha val="49020"/>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Candara"/>
              <a:ea typeface="Candara"/>
              <a:cs typeface="Candara"/>
              <a:sym typeface="Candar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1"/>
        <p:cNvGrpSpPr/>
        <p:nvPr/>
      </p:nvGrpSpPr>
      <p:grpSpPr>
        <a:xfrm>
          <a:off x="0" y="0"/>
          <a:ext cx="0" cy="0"/>
          <a:chOff x="0" y="0"/>
          <a:chExt cx="0" cy="0"/>
        </a:xfrm>
      </p:grpSpPr>
      <p:sp>
        <p:nvSpPr>
          <p:cNvPr id="1582" name="Google Shape;1582;gd6e8424f21_0_75"/>
          <p:cNvSpPr txBox="1">
            <a:spLocks noGrp="1"/>
          </p:cNvSpPr>
          <p:nvPr>
            <p:ph type="sldNum" idx="12"/>
          </p:nvPr>
        </p:nvSpPr>
        <p:spPr>
          <a:xfrm>
            <a:off x="22832155" y="12697023"/>
            <a:ext cx="277800" cy="2793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2C2E3C"/>
              </a:buClr>
              <a:buSzPts val="1800"/>
              <a:buFont typeface="Lato Black"/>
              <a:buNone/>
            </a:pPr>
            <a:fld id="{00000000-1234-1234-1234-123412341234}" type="slidenum">
              <a:rPr lang="it-IT"/>
              <a:t>14</a:t>
            </a:fld>
            <a:endParaRPr/>
          </a:p>
        </p:txBody>
      </p:sp>
      <p:sp>
        <p:nvSpPr>
          <p:cNvPr id="1583" name="Google Shape;1583;gd6e8424f21_0_75"/>
          <p:cNvSpPr/>
          <p:nvPr/>
        </p:nvSpPr>
        <p:spPr>
          <a:xfrm>
            <a:off x="21223705" y="555244"/>
            <a:ext cx="2454300" cy="7626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Candara"/>
              <a:ea typeface="Candara"/>
              <a:cs typeface="Candara"/>
              <a:sym typeface="Candara"/>
            </a:endParaRPr>
          </a:p>
        </p:txBody>
      </p:sp>
      <p:sp>
        <p:nvSpPr>
          <p:cNvPr id="1584" name="Google Shape;1584;gd6e8424f21_0_75"/>
          <p:cNvSpPr/>
          <p:nvPr/>
        </p:nvSpPr>
        <p:spPr>
          <a:xfrm>
            <a:off x="21376105" y="707644"/>
            <a:ext cx="2454300" cy="7626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Candara"/>
              <a:ea typeface="Candara"/>
              <a:cs typeface="Candara"/>
              <a:sym typeface="Candara"/>
            </a:endParaRPr>
          </a:p>
        </p:txBody>
      </p:sp>
      <p:sp>
        <p:nvSpPr>
          <p:cNvPr id="1585" name="Google Shape;1585;gd6e8424f21_0_75"/>
          <p:cNvSpPr/>
          <p:nvPr/>
        </p:nvSpPr>
        <p:spPr>
          <a:xfrm>
            <a:off x="18385141" y="12031579"/>
            <a:ext cx="5998800" cy="16845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Candara"/>
              <a:ea typeface="Candara"/>
              <a:cs typeface="Candara"/>
              <a:sym typeface="Candara"/>
            </a:endParaRPr>
          </a:p>
        </p:txBody>
      </p:sp>
      <p:pic>
        <p:nvPicPr>
          <p:cNvPr id="1586" name="Google Shape;1586;gd6e8424f21_0_75"/>
          <p:cNvPicPr preferRelativeResize="0"/>
          <p:nvPr/>
        </p:nvPicPr>
        <p:blipFill rotWithShape="1">
          <a:blip r:embed="rId3">
            <a:alphaModFix amt="37000"/>
          </a:blip>
          <a:srcRect l="50592" t="10857"/>
          <a:stretch/>
        </p:blipFill>
        <p:spPr>
          <a:xfrm>
            <a:off x="16981714" y="6203550"/>
            <a:ext cx="7402286" cy="7512450"/>
          </a:xfrm>
          <a:prstGeom prst="rect">
            <a:avLst/>
          </a:prstGeom>
          <a:noFill/>
          <a:ln>
            <a:noFill/>
          </a:ln>
        </p:spPr>
      </p:pic>
      <p:pic>
        <p:nvPicPr>
          <p:cNvPr id="1587" name="Google Shape;1587;gd6e8424f21_0_75"/>
          <p:cNvPicPr preferRelativeResize="0"/>
          <p:nvPr/>
        </p:nvPicPr>
        <p:blipFill rotWithShape="1">
          <a:blip r:embed="rId4">
            <a:alphaModFix/>
          </a:blip>
          <a:srcRect/>
          <a:stretch/>
        </p:blipFill>
        <p:spPr>
          <a:xfrm>
            <a:off x="21862047" y="12378489"/>
            <a:ext cx="1816100" cy="990600"/>
          </a:xfrm>
          <a:prstGeom prst="rect">
            <a:avLst/>
          </a:prstGeom>
          <a:noFill/>
          <a:ln>
            <a:noFill/>
          </a:ln>
        </p:spPr>
      </p:pic>
      <p:sp>
        <p:nvSpPr>
          <p:cNvPr id="1588" name="Google Shape;1588;gd6e8424f21_0_75"/>
          <p:cNvSpPr txBox="1"/>
          <p:nvPr/>
        </p:nvSpPr>
        <p:spPr>
          <a:xfrm>
            <a:off x="7708750" y="-615600"/>
            <a:ext cx="12412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a:t> supporto alla scalabilità di buone pratiche, nell’ottica di far emergere il “modello Torino”</a:t>
            </a:r>
            <a:endParaRPr/>
          </a:p>
          <a:p>
            <a:pPr marL="0" lvl="0" indent="0" algn="l" rtl="0">
              <a:spcBef>
                <a:spcPts val="0"/>
              </a:spcBef>
              <a:spcAft>
                <a:spcPts val="0"/>
              </a:spcAft>
              <a:buNone/>
            </a:pPr>
            <a:r>
              <a:rPr lang="it-IT"/>
              <a:t>finanza di impatto </a:t>
            </a:r>
            <a:endParaRPr/>
          </a:p>
        </p:txBody>
      </p:sp>
      <p:sp>
        <p:nvSpPr>
          <p:cNvPr id="1589" name="Google Shape;1589;gd6e8424f21_0_75"/>
          <p:cNvSpPr/>
          <p:nvPr/>
        </p:nvSpPr>
        <p:spPr>
          <a:xfrm>
            <a:off x="1121543" y="590650"/>
            <a:ext cx="3288900" cy="133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gd6e8424f21_0_75"/>
          <p:cNvSpPr txBox="1"/>
          <p:nvPr/>
        </p:nvSpPr>
        <p:spPr>
          <a:xfrm>
            <a:off x="567425" y="600650"/>
            <a:ext cx="32889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2800" b="1">
                <a:latin typeface="Roboto"/>
                <a:ea typeface="Roboto"/>
                <a:cs typeface="Roboto"/>
                <a:sym typeface="Roboto"/>
              </a:rPr>
              <a:t>DALLE SINGOLE SPERIMENTAZIONI AL “MODELLO TORINO”: SUPPORTO ALLA SCALABILITÀ </a:t>
            </a:r>
            <a:endParaRPr sz="2800" b="1">
              <a:latin typeface="Roboto"/>
              <a:ea typeface="Roboto"/>
              <a:cs typeface="Roboto"/>
              <a:sym typeface="Roboto"/>
            </a:endParaRPr>
          </a:p>
          <a:p>
            <a:pPr marL="0" lvl="0" indent="0" algn="l" rtl="0">
              <a:spcBef>
                <a:spcPts val="0"/>
              </a:spcBef>
              <a:spcAft>
                <a:spcPts val="0"/>
              </a:spcAft>
              <a:buNone/>
            </a:pPr>
            <a:r>
              <a:rPr lang="it-IT" sz="2800" b="1">
                <a:latin typeface="Roboto"/>
                <a:ea typeface="Roboto"/>
                <a:cs typeface="Roboto"/>
                <a:sym typeface="Roboto"/>
              </a:rPr>
              <a:t>DI BUONE PRATICHE </a:t>
            </a:r>
            <a:endParaRPr sz="2800">
              <a:latin typeface="Roboto"/>
              <a:ea typeface="Roboto"/>
              <a:cs typeface="Roboto"/>
              <a:sym typeface="Roboto"/>
            </a:endParaRPr>
          </a:p>
        </p:txBody>
      </p:sp>
      <p:graphicFrame>
        <p:nvGraphicFramePr>
          <p:cNvPr id="1591" name="Google Shape;1591;gd6e8424f21_0_75"/>
          <p:cNvGraphicFramePr/>
          <p:nvPr/>
        </p:nvGraphicFramePr>
        <p:xfrm>
          <a:off x="4334200" y="0"/>
          <a:ext cx="3000000" cy="3000000"/>
        </p:xfrm>
        <a:graphic>
          <a:graphicData uri="http://schemas.openxmlformats.org/drawingml/2006/table">
            <a:tbl>
              <a:tblPr>
                <a:noFill/>
                <a:tableStyleId>{43C3A649-DB85-41FD-A066-C3335AA164E3}</a:tableStyleId>
              </a:tblPr>
              <a:tblGrid>
                <a:gridCol w="3752750">
                  <a:extLst>
                    <a:ext uri="{9D8B030D-6E8A-4147-A177-3AD203B41FA5}">
                      <a16:colId xmlns:a16="http://schemas.microsoft.com/office/drawing/2014/main" val="20000"/>
                    </a:ext>
                  </a:extLst>
                </a:gridCol>
                <a:gridCol w="5302475">
                  <a:extLst>
                    <a:ext uri="{9D8B030D-6E8A-4147-A177-3AD203B41FA5}">
                      <a16:colId xmlns:a16="http://schemas.microsoft.com/office/drawing/2014/main" val="20001"/>
                    </a:ext>
                  </a:extLst>
                </a:gridCol>
                <a:gridCol w="5335800">
                  <a:extLst>
                    <a:ext uri="{9D8B030D-6E8A-4147-A177-3AD203B41FA5}">
                      <a16:colId xmlns:a16="http://schemas.microsoft.com/office/drawing/2014/main" val="20002"/>
                    </a:ext>
                  </a:extLst>
                </a:gridCol>
                <a:gridCol w="5671525">
                  <a:extLst>
                    <a:ext uri="{9D8B030D-6E8A-4147-A177-3AD203B41FA5}">
                      <a16:colId xmlns:a16="http://schemas.microsoft.com/office/drawing/2014/main" val="20003"/>
                    </a:ext>
                  </a:extLst>
                </a:gridCol>
              </a:tblGrid>
              <a:tr h="616300">
                <a:tc rowSpan="3">
                  <a:txBody>
                    <a:bodyPr/>
                    <a:lstStyle/>
                    <a:p>
                      <a:pPr marL="144000" lvl="0" indent="0" algn="l" rtl="0">
                        <a:lnSpc>
                          <a:spcPct val="115000"/>
                        </a:lnSpc>
                        <a:spcBef>
                          <a:spcPts val="0"/>
                        </a:spcBef>
                        <a:spcAft>
                          <a:spcPts val="0"/>
                        </a:spcAft>
                        <a:buNone/>
                      </a:pPr>
                      <a:r>
                        <a:rPr lang="it-IT" sz="2500" b="1">
                          <a:latin typeface="Roboto"/>
                          <a:ea typeface="Roboto"/>
                          <a:cs typeface="Roboto"/>
                          <a:sym typeface="Roboto"/>
                        </a:rPr>
                        <a:t>Obiettivi</a:t>
                      </a:r>
                      <a:endParaRPr sz="2500" b="1">
                        <a:latin typeface="Roboto"/>
                        <a:ea typeface="Roboto"/>
                        <a:cs typeface="Roboto"/>
                        <a:sym typeface="Robo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9900"/>
                    </a:solidFill>
                  </a:tcPr>
                </a:tc>
                <a:tc rowSpan="3">
                  <a:txBody>
                    <a:bodyPr/>
                    <a:lstStyle/>
                    <a:p>
                      <a:pPr marL="144000" lvl="0" indent="0" algn="l" rtl="0">
                        <a:lnSpc>
                          <a:spcPct val="115000"/>
                        </a:lnSpc>
                        <a:spcBef>
                          <a:spcPts val="0"/>
                        </a:spcBef>
                        <a:spcAft>
                          <a:spcPts val="0"/>
                        </a:spcAft>
                        <a:buNone/>
                      </a:pPr>
                      <a:r>
                        <a:rPr lang="it-IT" sz="2500" b="1">
                          <a:latin typeface="Roboto"/>
                          <a:ea typeface="Roboto"/>
                          <a:cs typeface="Roboto"/>
                          <a:sym typeface="Roboto"/>
                        </a:rPr>
                        <a:t>Attività</a:t>
                      </a:r>
                      <a:endParaRPr sz="2500" b="1">
                        <a:latin typeface="Roboto"/>
                        <a:ea typeface="Roboto"/>
                        <a:cs typeface="Roboto"/>
                        <a:sym typeface="Robo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9900"/>
                    </a:solidFill>
                  </a:tcPr>
                </a:tc>
                <a:tc rowSpan="3">
                  <a:txBody>
                    <a:bodyPr/>
                    <a:lstStyle/>
                    <a:p>
                      <a:pPr marL="144000" lvl="0" indent="0" algn="l" rtl="0">
                        <a:lnSpc>
                          <a:spcPct val="115000"/>
                        </a:lnSpc>
                        <a:spcBef>
                          <a:spcPts val="0"/>
                        </a:spcBef>
                        <a:spcAft>
                          <a:spcPts val="0"/>
                        </a:spcAft>
                        <a:buNone/>
                      </a:pPr>
                      <a:r>
                        <a:rPr lang="it-IT" sz="2500" b="1">
                          <a:latin typeface="Roboto"/>
                          <a:ea typeface="Roboto"/>
                          <a:cs typeface="Roboto"/>
                          <a:sym typeface="Roboto"/>
                        </a:rPr>
                        <a:t>Output</a:t>
                      </a:r>
                      <a:endParaRPr sz="2500" b="1">
                        <a:latin typeface="Roboto"/>
                        <a:ea typeface="Roboto"/>
                        <a:cs typeface="Roboto"/>
                        <a:sym typeface="Roboto"/>
                      </a:endParaRPr>
                    </a:p>
                    <a:p>
                      <a:pPr marL="144000" lvl="0" indent="0" algn="l" rtl="0">
                        <a:lnSpc>
                          <a:spcPct val="115000"/>
                        </a:lnSpc>
                        <a:spcBef>
                          <a:spcPts val="0"/>
                        </a:spcBef>
                        <a:spcAft>
                          <a:spcPts val="0"/>
                        </a:spcAft>
                        <a:buNone/>
                      </a:pPr>
                      <a:r>
                        <a:rPr lang="it-IT" sz="2500" b="1">
                          <a:latin typeface="Roboto"/>
                          <a:ea typeface="Roboto"/>
                          <a:cs typeface="Roboto"/>
                          <a:sym typeface="Roboto"/>
                        </a:rPr>
                        <a:t>(principali prodotti)</a:t>
                      </a:r>
                      <a:endParaRPr sz="2500" b="1">
                        <a:latin typeface="Roboto"/>
                        <a:ea typeface="Roboto"/>
                        <a:cs typeface="Roboto"/>
                        <a:sym typeface="Robo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9900"/>
                    </a:solidFill>
                  </a:tcPr>
                </a:tc>
                <a:tc rowSpan="3">
                  <a:txBody>
                    <a:bodyPr/>
                    <a:lstStyle/>
                    <a:p>
                      <a:pPr marL="144000" lvl="0" indent="0" algn="l" rtl="0">
                        <a:lnSpc>
                          <a:spcPct val="115000"/>
                        </a:lnSpc>
                        <a:spcBef>
                          <a:spcPts val="0"/>
                        </a:spcBef>
                        <a:spcAft>
                          <a:spcPts val="0"/>
                        </a:spcAft>
                        <a:buNone/>
                      </a:pPr>
                      <a:r>
                        <a:rPr lang="it-IT" sz="2500" b="1">
                          <a:latin typeface="Roboto"/>
                          <a:ea typeface="Roboto"/>
                          <a:cs typeface="Roboto"/>
                          <a:sym typeface="Roboto"/>
                        </a:rPr>
                        <a:t>Outcome</a:t>
                      </a:r>
                      <a:endParaRPr sz="2500" b="1">
                        <a:latin typeface="Roboto"/>
                        <a:ea typeface="Roboto"/>
                        <a:cs typeface="Roboto"/>
                        <a:sym typeface="Roboto"/>
                      </a:endParaRPr>
                    </a:p>
                    <a:p>
                      <a:pPr marL="144000" lvl="0" indent="0" algn="l" rtl="0">
                        <a:lnSpc>
                          <a:spcPct val="115000"/>
                        </a:lnSpc>
                        <a:spcBef>
                          <a:spcPts val="0"/>
                        </a:spcBef>
                        <a:spcAft>
                          <a:spcPts val="0"/>
                        </a:spcAft>
                        <a:buNone/>
                      </a:pPr>
                      <a:r>
                        <a:rPr lang="it-IT" sz="2500" b="1">
                          <a:latin typeface="Roboto"/>
                          <a:ea typeface="Roboto"/>
                          <a:cs typeface="Roboto"/>
                          <a:sym typeface="Roboto"/>
                        </a:rPr>
                        <a:t>(principali risultati attesi)</a:t>
                      </a:r>
                      <a:endParaRPr sz="2500" b="1">
                        <a:latin typeface="Roboto"/>
                        <a:ea typeface="Roboto"/>
                        <a:cs typeface="Roboto"/>
                        <a:sym typeface="Robo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9900"/>
                    </a:solidFill>
                  </a:tcPr>
                </a:tc>
                <a:extLst>
                  <a:ext uri="{0D108BD9-81ED-4DB2-BD59-A6C34878D82A}">
                    <a16:rowId xmlns:a16="http://schemas.microsoft.com/office/drawing/2014/main" val="10000"/>
                  </a:ext>
                </a:extLst>
              </a:tr>
              <a:tr h="687975">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10001"/>
                  </a:ext>
                </a:extLst>
              </a:tr>
              <a:tr h="46600">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10002"/>
                  </a:ext>
                </a:extLst>
              </a:tr>
              <a:tr h="363250">
                <a:tc rowSpan="5">
                  <a:txBody>
                    <a:bodyPr/>
                    <a:lstStyle/>
                    <a:p>
                      <a:pPr marL="144000" lvl="0" indent="0" algn="l" rtl="0">
                        <a:lnSpc>
                          <a:spcPct val="115000"/>
                        </a:lnSpc>
                        <a:spcBef>
                          <a:spcPts val="0"/>
                        </a:spcBef>
                        <a:spcAft>
                          <a:spcPts val="0"/>
                        </a:spcAft>
                        <a:buNone/>
                      </a:pPr>
                      <a:r>
                        <a:rPr lang="it-IT" sz="1500" i="1">
                          <a:latin typeface="Calibri"/>
                          <a:ea typeface="Calibri"/>
                          <a:cs typeface="Calibri"/>
                          <a:sym typeface="Calibri"/>
                        </a:rPr>
                        <a:t>Obiettivi specifici che il gruppo vuole raggiungere</a:t>
                      </a:r>
                      <a:endParaRPr sz="1500" i="1">
                        <a:latin typeface="Calibri"/>
                        <a:ea typeface="Calibri"/>
                        <a:cs typeface="Calibri"/>
                        <a:sym typeface="Calibri"/>
                      </a:endParaRPr>
                    </a:p>
                    <a:p>
                      <a:pPr marL="144000" lvl="0" indent="0" algn="l" rtl="0">
                        <a:spcBef>
                          <a:spcPts val="0"/>
                        </a:spcBef>
                        <a:spcAft>
                          <a:spcPts val="0"/>
                        </a:spcAft>
                        <a:buClr>
                          <a:schemeClr val="dk1"/>
                        </a:buClr>
                        <a:buSzPts val="1100"/>
                        <a:buFont typeface="Arial"/>
                        <a:buNone/>
                      </a:pPr>
                      <a:r>
                        <a:rPr lang="it-IT" sz="2500" b="1">
                          <a:solidFill>
                            <a:schemeClr val="dk1"/>
                          </a:solidFill>
                          <a:latin typeface="Roboto"/>
                          <a:ea typeface="Roboto"/>
                          <a:cs typeface="Roboto"/>
                          <a:sym typeface="Roboto"/>
                        </a:rPr>
                        <a:t>supportare la messa a sistema di buone pratiche</a:t>
                      </a:r>
                      <a:endParaRPr sz="2500" i="1">
                        <a:latin typeface="Calibri"/>
                        <a:ea typeface="Calibri"/>
                        <a:cs typeface="Calibri"/>
                        <a:sym typeface="Calibri"/>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rowSpan="3">
                  <a:txBody>
                    <a:bodyPr/>
                    <a:lstStyle/>
                    <a:p>
                      <a:pPr marL="144000" lvl="0" indent="0" algn="l" rtl="0">
                        <a:lnSpc>
                          <a:spcPct val="115000"/>
                        </a:lnSpc>
                        <a:spcBef>
                          <a:spcPts val="0"/>
                        </a:spcBef>
                        <a:spcAft>
                          <a:spcPts val="0"/>
                        </a:spcAft>
                        <a:buNone/>
                      </a:pPr>
                      <a:r>
                        <a:rPr lang="it-IT" sz="1500" i="1">
                          <a:latin typeface="Calibri"/>
                          <a:ea typeface="Calibri"/>
                          <a:cs typeface="Calibri"/>
                          <a:sym typeface="Calibri"/>
                        </a:rPr>
                        <a:t>Attività 1 </a:t>
                      </a:r>
                      <a:endParaRPr sz="1500" i="1">
                        <a:latin typeface="Calibri"/>
                        <a:ea typeface="Calibri"/>
                        <a:cs typeface="Calibri"/>
                        <a:sym typeface="Calibri"/>
                      </a:endParaRPr>
                    </a:p>
                    <a:p>
                      <a:pPr marL="144000" lvl="0" indent="0" algn="l" rtl="0">
                        <a:lnSpc>
                          <a:spcPct val="115000"/>
                        </a:lnSpc>
                        <a:spcBef>
                          <a:spcPts val="0"/>
                        </a:spcBef>
                        <a:spcAft>
                          <a:spcPts val="0"/>
                        </a:spcAft>
                        <a:buNone/>
                      </a:pPr>
                      <a:r>
                        <a:rPr lang="it-IT" sz="2000" b="1">
                          <a:solidFill>
                            <a:schemeClr val="dk1"/>
                          </a:solidFill>
                          <a:latin typeface="Roboto"/>
                          <a:ea typeface="Roboto"/>
                          <a:cs typeface="Roboto"/>
                          <a:sym typeface="Roboto"/>
                        </a:rPr>
                        <a:t>coinvolgimento di nuovi prosumer</a:t>
                      </a:r>
                      <a:endParaRPr sz="2000" b="1">
                        <a:solidFill>
                          <a:schemeClr val="dk1"/>
                        </a:solidFill>
                        <a:latin typeface="Roboto"/>
                        <a:ea typeface="Roboto"/>
                        <a:cs typeface="Roboto"/>
                        <a:sym typeface="Roboto"/>
                      </a:endParaRPr>
                    </a:p>
                    <a:p>
                      <a:pPr marL="144000" lvl="0" indent="0" algn="l" rtl="0">
                        <a:lnSpc>
                          <a:spcPct val="115000"/>
                        </a:lnSpc>
                        <a:spcBef>
                          <a:spcPts val="0"/>
                        </a:spcBef>
                        <a:spcAft>
                          <a:spcPts val="0"/>
                        </a:spcAft>
                        <a:buNone/>
                      </a:pPr>
                      <a:endParaRPr sz="1500" i="1">
                        <a:latin typeface="Calibri"/>
                        <a:ea typeface="Calibri"/>
                        <a:cs typeface="Calibri"/>
                        <a:sym typeface="Calibri"/>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144000" lvl="0" indent="0" algn="l" rtl="0">
                        <a:lnSpc>
                          <a:spcPct val="115000"/>
                        </a:lnSpc>
                        <a:spcBef>
                          <a:spcPts val="0"/>
                        </a:spcBef>
                        <a:spcAft>
                          <a:spcPts val="0"/>
                        </a:spcAft>
                        <a:buNone/>
                      </a:pPr>
                      <a:r>
                        <a:rPr lang="it-IT" sz="1500" i="1">
                          <a:latin typeface="Calibri"/>
                          <a:ea typeface="Calibri"/>
                          <a:cs typeface="Calibri"/>
                          <a:sym typeface="Calibri"/>
                        </a:rPr>
                        <a:t>0utput 1.1</a:t>
                      </a:r>
                      <a:endParaRPr sz="1500" i="1">
                        <a:latin typeface="Calibri"/>
                        <a:ea typeface="Calibri"/>
                        <a:cs typeface="Calibri"/>
                        <a:sym typeface="Calibri"/>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144000" lvl="0" indent="0" algn="l" rtl="0">
                        <a:spcBef>
                          <a:spcPts val="0"/>
                        </a:spcBef>
                        <a:spcAft>
                          <a:spcPts val="0"/>
                        </a:spcAft>
                        <a:buNone/>
                      </a:pPr>
                      <a:endParaRPr sz="1500"/>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63250">
                <a:tc vMerge="1">
                  <a:txBody>
                    <a:bodyPr/>
                    <a:lstStyle/>
                    <a:p>
                      <a:endParaRPr lang="it-IT"/>
                    </a:p>
                  </a:txBody>
                  <a:tcPr/>
                </a:tc>
                <a:tc vMerge="1">
                  <a:txBody>
                    <a:bodyPr/>
                    <a:lstStyle/>
                    <a:p>
                      <a:endParaRPr lang="it-IT"/>
                    </a:p>
                  </a:txBody>
                  <a:tcPr/>
                </a:tc>
                <a:tc>
                  <a:txBody>
                    <a:bodyPr/>
                    <a:lstStyle/>
                    <a:p>
                      <a:pPr marL="144000" lvl="0" indent="0" algn="l" rtl="0">
                        <a:lnSpc>
                          <a:spcPct val="115000"/>
                        </a:lnSpc>
                        <a:spcBef>
                          <a:spcPts val="0"/>
                        </a:spcBef>
                        <a:spcAft>
                          <a:spcPts val="0"/>
                        </a:spcAft>
                        <a:buNone/>
                      </a:pPr>
                      <a:r>
                        <a:rPr lang="it-IT" sz="1500" i="1">
                          <a:latin typeface="Calibri"/>
                          <a:ea typeface="Calibri"/>
                          <a:cs typeface="Calibri"/>
                          <a:sym typeface="Calibri"/>
                        </a:rPr>
                        <a:t>0utput 1.2</a:t>
                      </a:r>
                      <a:endParaRPr sz="1500" i="1">
                        <a:latin typeface="Calibri"/>
                        <a:ea typeface="Calibri"/>
                        <a:cs typeface="Calibri"/>
                        <a:sym typeface="Calibri"/>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144000" lvl="0" indent="0" algn="l" rtl="0">
                        <a:spcBef>
                          <a:spcPts val="0"/>
                        </a:spcBef>
                        <a:spcAft>
                          <a:spcPts val="0"/>
                        </a:spcAft>
                        <a:buNone/>
                      </a:pPr>
                      <a:endParaRPr sz="1500"/>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63250">
                <a:tc vMerge="1">
                  <a:txBody>
                    <a:bodyPr/>
                    <a:lstStyle/>
                    <a:p>
                      <a:endParaRPr lang="it-IT"/>
                    </a:p>
                  </a:txBody>
                  <a:tcPr/>
                </a:tc>
                <a:tc vMerge="1">
                  <a:txBody>
                    <a:bodyPr/>
                    <a:lstStyle/>
                    <a:p>
                      <a:endParaRPr lang="it-IT"/>
                    </a:p>
                  </a:txBody>
                  <a:tcPr/>
                </a:tc>
                <a:tc>
                  <a:txBody>
                    <a:bodyPr/>
                    <a:lstStyle/>
                    <a:p>
                      <a:pPr marL="144000" lvl="0" indent="0" algn="l" rtl="0">
                        <a:lnSpc>
                          <a:spcPct val="115000"/>
                        </a:lnSpc>
                        <a:spcBef>
                          <a:spcPts val="0"/>
                        </a:spcBef>
                        <a:spcAft>
                          <a:spcPts val="0"/>
                        </a:spcAft>
                        <a:buNone/>
                      </a:pPr>
                      <a:r>
                        <a:rPr lang="it-IT" sz="1500" i="1">
                          <a:latin typeface="Calibri"/>
                          <a:ea typeface="Calibri"/>
                          <a:cs typeface="Calibri"/>
                          <a:sym typeface="Calibri"/>
                        </a:rPr>
                        <a:t>0utput 1.3</a:t>
                      </a:r>
                      <a:endParaRPr sz="1500" i="1">
                        <a:latin typeface="Calibri"/>
                        <a:ea typeface="Calibri"/>
                        <a:cs typeface="Calibri"/>
                        <a:sym typeface="Calibri"/>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144000" lvl="0" indent="0" algn="l" rtl="0">
                        <a:spcBef>
                          <a:spcPts val="0"/>
                        </a:spcBef>
                        <a:spcAft>
                          <a:spcPts val="0"/>
                        </a:spcAft>
                        <a:buNone/>
                      </a:pPr>
                      <a:endParaRPr sz="1500"/>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904875">
                <a:tc vMerge="1">
                  <a:txBody>
                    <a:bodyPr/>
                    <a:lstStyle/>
                    <a:p>
                      <a:endParaRPr lang="it-IT"/>
                    </a:p>
                  </a:txBody>
                  <a:tcPr/>
                </a:tc>
                <a:tc>
                  <a:txBody>
                    <a:bodyPr/>
                    <a:lstStyle/>
                    <a:p>
                      <a:pPr marL="144000" lvl="0" indent="0" algn="l" rtl="0">
                        <a:lnSpc>
                          <a:spcPct val="115000"/>
                        </a:lnSpc>
                        <a:spcBef>
                          <a:spcPts val="0"/>
                        </a:spcBef>
                        <a:spcAft>
                          <a:spcPts val="0"/>
                        </a:spcAft>
                        <a:buNone/>
                      </a:pPr>
                      <a:r>
                        <a:rPr lang="it-IT" sz="1500" i="1">
                          <a:latin typeface="Calibri"/>
                          <a:ea typeface="Calibri"/>
                          <a:cs typeface="Calibri"/>
                          <a:sym typeface="Calibri"/>
                        </a:rPr>
                        <a:t>Attività 2</a:t>
                      </a:r>
                      <a:endParaRPr sz="1500" i="1">
                        <a:latin typeface="Calibri"/>
                        <a:ea typeface="Calibri"/>
                        <a:cs typeface="Calibri"/>
                        <a:sym typeface="Calibri"/>
                      </a:endParaRPr>
                    </a:p>
                    <a:p>
                      <a:pPr marL="144000" lvl="0" indent="0" algn="l" rtl="0">
                        <a:lnSpc>
                          <a:spcPct val="115000"/>
                        </a:lnSpc>
                        <a:spcBef>
                          <a:spcPts val="0"/>
                        </a:spcBef>
                        <a:spcAft>
                          <a:spcPts val="0"/>
                        </a:spcAft>
                        <a:buNone/>
                      </a:pPr>
                      <a:r>
                        <a:rPr lang="it-IT" sz="2000" b="1">
                          <a:solidFill>
                            <a:schemeClr val="dk1"/>
                          </a:solidFill>
                          <a:latin typeface="Roboto"/>
                          <a:ea typeface="Roboto"/>
                          <a:cs typeface="Roboto"/>
                          <a:sym typeface="Roboto"/>
                        </a:rPr>
                        <a:t>creazione sinergia e continuità tra progetti diversi</a:t>
                      </a:r>
                      <a:endParaRPr sz="2000" i="1">
                        <a:latin typeface="Calibri"/>
                        <a:ea typeface="Calibri"/>
                        <a:cs typeface="Calibri"/>
                        <a:sym typeface="Calibri"/>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144000" lvl="0" indent="0" algn="l" rtl="0">
                        <a:spcBef>
                          <a:spcPts val="0"/>
                        </a:spcBef>
                        <a:spcAft>
                          <a:spcPts val="0"/>
                        </a:spcAft>
                        <a:buNone/>
                      </a:pPr>
                      <a:endParaRPr sz="1500"/>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144000" lvl="0" indent="0" algn="l" rtl="0">
                        <a:spcBef>
                          <a:spcPts val="0"/>
                        </a:spcBef>
                        <a:spcAft>
                          <a:spcPts val="0"/>
                        </a:spcAft>
                        <a:buNone/>
                      </a:pPr>
                      <a:endParaRPr sz="1500"/>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6"/>
                  </a:ext>
                </a:extLst>
              </a:tr>
              <a:tr h="974475">
                <a:tc vMerge="1">
                  <a:txBody>
                    <a:bodyPr/>
                    <a:lstStyle/>
                    <a:p>
                      <a:endParaRPr lang="it-IT"/>
                    </a:p>
                  </a:txBody>
                  <a:tcPr/>
                </a:tc>
                <a:tc>
                  <a:txBody>
                    <a:bodyPr/>
                    <a:lstStyle/>
                    <a:p>
                      <a:pPr marL="144000" lvl="0" indent="0" algn="l" rtl="0">
                        <a:lnSpc>
                          <a:spcPct val="115000"/>
                        </a:lnSpc>
                        <a:spcBef>
                          <a:spcPts val="0"/>
                        </a:spcBef>
                        <a:spcAft>
                          <a:spcPts val="0"/>
                        </a:spcAft>
                        <a:buNone/>
                      </a:pPr>
                      <a:r>
                        <a:rPr lang="it-IT" sz="1500" i="1">
                          <a:latin typeface="Calibri"/>
                          <a:ea typeface="Calibri"/>
                          <a:cs typeface="Calibri"/>
                          <a:sym typeface="Calibri"/>
                        </a:rPr>
                        <a:t>Attività 3</a:t>
                      </a:r>
                      <a:endParaRPr sz="1500" i="1">
                        <a:latin typeface="Calibri"/>
                        <a:ea typeface="Calibri"/>
                        <a:cs typeface="Calibri"/>
                        <a:sym typeface="Calibri"/>
                      </a:endParaRPr>
                    </a:p>
                    <a:p>
                      <a:pPr marL="144000" lvl="0" indent="0" algn="l" rtl="0">
                        <a:spcBef>
                          <a:spcPts val="0"/>
                        </a:spcBef>
                        <a:spcAft>
                          <a:spcPts val="0"/>
                        </a:spcAft>
                        <a:buNone/>
                      </a:pPr>
                      <a:r>
                        <a:rPr lang="it-IT" sz="2000" b="1">
                          <a:solidFill>
                            <a:schemeClr val="dk1"/>
                          </a:solidFill>
                        </a:rPr>
                        <a:t>attrazione di nuove risorse locali, nazionali e internazionali</a:t>
                      </a:r>
                      <a:endParaRPr sz="2000" b="1">
                        <a:solidFill>
                          <a:schemeClr val="dk1"/>
                        </a:solidFill>
                      </a:endParaRPr>
                    </a:p>
                    <a:p>
                      <a:pPr marL="144000" lvl="0" indent="0" algn="l" rtl="0">
                        <a:lnSpc>
                          <a:spcPct val="115000"/>
                        </a:lnSpc>
                        <a:spcBef>
                          <a:spcPts val="0"/>
                        </a:spcBef>
                        <a:spcAft>
                          <a:spcPts val="0"/>
                        </a:spcAft>
                        <a:buNone/>
                      </a:pPr>
                      <a:endParaRPr sz="1500" i="1">
                        <a:latin typeface="Calibri"/>
                        <a:ea typeface="Calibri"/>
                        <a:cs typeface="Calibri"/>
                        <a:sym typeface="Calibri"/>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144000" lvl="0" indent="0" algn="l" rtl="0">
                        <a:spcBef>
                          <a:spcPts val="0"/>
                        </a:spcBef>
                        <a:spcAft>
                          <a:spcPts val="0"/>
                        </a:spcAft>
                        <a:buNone/>
                      </a:pPr>
                      <a:endParaRPr sz="1500"/>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144000" lvl="0" indent="0" algn="l" rtl="0">
                        <a:spcBef>
                          <a:spcPts val="0"/>
                        </a:spcBef>
                        <a:spcAft>
                          <a:spcPts val="0"/>
                        </a:spcAft>
                        <a:buNone/>
                      </a:pPr>
                      <a:endParaRPr sz="1500"/>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592" name="Google Shape;1592;gd6e8424f21_0_75"/>
          <p:cNvSpPr/>
          <p:nvPr/>
        </p:nvSpPr>
        <p:spPr>
          <a:xfrm>
            <a:off x="-50" y="0"/>
            <a:ext cx="4321500" cy="13716000"/>
          </a:xfrm>
          <a:prstGeom prst="rect">
            <a:avLst/>
          </a:prstGeom>
          <a:solidFill>
            <a:srgbClr val="009681">
              <a:alpha val="49020"/>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Candara"/>
              <a:ea typeface="Candara"/>
              <a:cs typeface="Candara"/>
              <a:sym typeface="Candar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1597" name="Google Shape;1597;gd6115e99dd_0_183"/>
          <p:cNvSpPr txBox="1">
            <a:spLocks noGrp="1"/>
          </p:cNvSpPr>
          <p:nvPr>
            <p:ph type="sldNum" idx="12"/>
          </p:nvPr>
        </p:nvSpPr>
        <p:spPr>
          <a:xfrm>
            <a:off x="22832155" y="12697023"/>
            <a:ext cx="277800" cy="2793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2C2E3C"/>
              </a:buClr>
              <a:buSzPts val="1800"/>
              <a:buFont typeface="Lato Black"/>
              <a:buNone/>
            </a:pPr>
            <a:fld id="{00000000-1234-1234-1234-123412341234}" type="slidenum">
              <a:rPr lang="it-IT"/>
              <a:t>15</a:t>
            </a:fld>
            <a:endParaRPr/>
          </a:p>
        </p:txBody>
      </p:sp>
      <p:sp>
        <p:nvSpPr>
          <p:cNvPr id="1598" name="Google Shape;1598;gd6115e99dd_0_183"/>
          <p:cNvSpPr/>
          <p:nvPr/>
        </p:nvSpPr>
        <p:spPr>
          <a:xfrm>
            <a:off x="21223705" y="555244"/>
            <a:ext cx="2454300" cy="7626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Candara"/>
              <a:ea typeface="Candara"/>
              <a:cs typeface="Candara"/>
              <a:sym typeface="Candara"/>
            </a:endParaRPr>
          </a:p>
        </p:txBody>
      </p:sp>
      <p:sp>
        <p:nvSpPr>
          <p:cNvPr id="1599" name="Google Shape;1599;gd6115e99dd_0_183"/>
          <p:cNvSpPr/>
          <p:nvPr/>
        </p:nvSpPr>
        <p:spPr>
          <a:xfrm>
            <a:off x="21376105" y="707644"/>
            <a:ext cx="2454300" cy="7626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Candara"/>
              <a:ea typeface="Candara"/>
              <a:cs typeface="Candara"/>
              <a:sym typeface="Candara"/>
            </a:endParaRPr>
          </a:p>
        </p:txBody>
      </p:sp>
      <p:sp>
        <p:nvSpPr>
          <p:cNvPr id="1600" name="Google Shape;1600;gd6115e99dd_0_183"/>
          <p:cNvSpPr/>
          <p:nvPr/>
        </p:nvSpPr>
        <p:spPr>
          <a:xfrm>
            <a:off x="18385141" y="12031579"/>
            <a:ext cx="5998800" cy="16845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Candara"/>
              <a:ea typeface="Candara"/>
              <a:cs typeface="Candara"/>
              <a:sym typeface="Candara"/>
            </a:endParaRPr>
          </a:p>
        </p:txBody>
      </p:sp>
      <p:pic>
        <p:nvPicPr>
          <p:cNvPr id="1601" name="Google Shape;1601;gd6115e99dd_0_183"/>
          <p:cNvPicPr preferRelativeResize="0"/>
          <p:nvPr/>
        </p:nvPicPr>
        <p:blipFill rotWithShape="1">
          <a:blip r:embed="rId3">
            <a:alphaModFix amt="37000"/>
          </a:blip>
          <a:srcRect l="50592" t="10857"/>
          <a:stretch/>
        </p:blipFill>
        <p:spPr>
          <a:xfrm>
            <a:off x="16981714" y="6203550"/>
            <a:ext cx="7402286" cy="7512450"/>
          </a:xfrm>
          <a:prstGeom prst="rect">
            <a:avLst/>
          </a:prstGeom>
          <a:noFill/>
          <a:ln>
            <a:noFill/>
          </a:ln>
        </p:spPr>
      </p:pic>
      <p:pic>
        <p:nvPicPr>
          <p:cNvPr id="1602" name="Google Shape;1602;gd6115e99dd_0_183"/>
          <p:cNvPicPr preferRelativeResize="0"/>
          <p:nvPr/>
        </p:nvPicPr>
        <p:blipFill rotWithShape="1">
          <a:blip r:embed="rId4">
            <a:alphaModFix/>
          </a:blip>
          <a:srcRect/>
          <a:stretch/>
        </p:blipFill>
        <p:spPr>
          <a:xfrm>
            <a:off x="21862047" y="12378489"/>
            <a:ext cx="1816100" cy="990600"/>
          </a:xfrm>
          <a:prstGeom prst="rect">
            <a:avLst/>
          </a:prstGeom>
          <a:noFill/>
          <a:ln>
            <a:noFill/>
          </a:ln>
        </p:spPr>
      </p:pic>
      <p:sp>
        <p:nvSpPr>
          <p:cNvPr id="1603" name="Google Shape;1603;gd6115e99dd_0_183"/>
          <p:cNvSpPr txBox="1"/>
          <p:nvPr/>
        </p:nvSpPr>
        <p:spPr>
          <a:xfrm>
            <a:off x="7774400" y="-400200"/>
            <a:ext cx="1241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a:t> supporto alla scalabilità di buone pratiche, nell’ottica di far emergere il “modello Torino” </a:t>
            </a:r>
            <a:endParaRPr/>
          </a:p>
        </p:txBody>
      </p:sp>
      <p:sp>
        <p:nvSpPr>
          <p:cNvPr id="1604" name="Google Shape;1604;gd6115e99dd_0_183"/>
          <p:cNvSpPr/>
          <p:nvPr/>
        </p:nvSpPr>
        <p:spPr>
          <a:xfrm>
            <a:off x="1028150" y="590650"/>
            <a:ext cx="2734500" cy="133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1605" name="Google Shape;1605;gd6115e99dd_0_183"/>
          <p:cNvSpPr txBox="1"/>
          <p:nvPr/>
        </p:nvSpPr>
        <p:spPr>
          <a:xfrm>
            <a:off x="567425" y="600650"/>
            <a:ext cx="27834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2800" b="1">
                <a:latin typeface="Roboto"/>
                <a:ea typeface="Roboto"/>
                <a:cs typeface="Roboto"/>
                <a:sym typeface="Roboto"/>
              </a:rPr>
              <a:t>ATTRAZIONE E ATTIVAZIONE</a:t>
            </a:r>
            <a:endParaRPr sz="2800" b="1">
              <a:latin typeface="Roboto"/>
              <a:ea typeface="Roboto"/>
              <a:cs typeface="Roboto"/>
              <a:sym typeface="Roboto"/>
            </a:endParaRPr>
          </a:p>
          <a:p>
            <a:pPr marL="0" lvl="0" indent="0" algn="l" rtl="0">
              <a:spcBef>
                <a:spcPts val="0"/>
              </a:spcBef>
              <a:spcAft>
                <a:spcPts val="0"/>
              </a:spcAft>
              <a:buNone/>
            </a:pPr>
            <a:r>
              <a:rPr lang="it-IT" sz="2800" b="1">
                <a:latin typeface="Roboto"/>
                <a:ea typeface="Roboto"/>
                <a:cs typeface="Roboto"/>
                <a:sym typeface="Roboto"/>
              </a:rPr>
              <a:t>DI TALENTI, COMPETENZE E RISORSE </a:t>
            </a:r>
            <a:endParaRPr sz="2800">
              <a:latin typeface="Roboto"/>
              <a:ea typeface="Roboto"/>
              <a:cs typeface="Roboto"/>
              <a:sym typeface="Roboto"/>
            </a:endParaRPr>
          </a:p>
        </p:txBody>
      </p:sp>
      <p:graphicFrame>
        <p:nvGraphicFramePr>
          <p:cNvPr id="1606" name="Google Shape;1606;gd6115e99dd_0_183"/>
          <p:cNvGraphicFramePr/>
          <p:nvPr/>
        </p:nvGraphicFramePr>
        <p:xfrm>
          <a:off x="4321450" y="0"/>
          <a:ext cx="3000000" cy="3000000"/>
        </p:xfrm>
        <a:graphic>
          <a:graphicData uri="http://schemas.openxmlformats.org/drawingml/2006/table">
            <a:tbl>
              <a:tblPr>
                <a:noFill/>
                <a:tableStyleId>{43C3A649-DB85-41FD-A066-C3335AA164E3}</a:tableStyleId>
              </a:tblPr>
              <a:tblGrid>
                <a:gridCol w="3423650">
                  <a:extLst>
                    <a:ext uri="{9D8B030D-6E8A-4147-A177-3AD203B41FA5}">
                      <a16:colId xmlns:a16="http://schemas.microsoft.com/office/drawing/2014/main" val="20000"/>
                    </a:ext>
                  </a:extLst>
                </a:gridCol>
                <a:gridCol w="5409350">
                  <a:extLst>
                    <a:ext uri="{9D8B030D-6E8A-4147-A177-3AD203B41FA5}">
                      <a16:colId xmlns:a16="http://schemas.microsoft.com/office/drawing/2014/main" val="20001"/>
                    </a:ext>
                  </a:extLst>
                </a:gridCol>
                <a:gridCol w="5443550">
                  <a:extLst>
                    <a:ext uri="{9D8B030D-6E8A-4147-A177-3AD203B41FA5}">
                      <a16:colId xmlns:a16="http://schemas.microsoft.com/office/drawing/2014/main" val="20002"/>
                    </a:ext>
                  </a:extLst>
                </a:gridCol>
                <a:gridCol w="5785950">
                  <a:extLst>
                    <a:ext uri="{9D8B030D-6E8A-4147-A177-3AD203B41FA5}">
                      <a16:colId xmlns:a16="http://schemas.microsoft.com/office/drawing/2014/main" val="20003"/>
                    </a:ext>
                  </a:extLst>
                </a:gridCol>
              </a:tblGrid>
              <a:tr h="914675">
                <a:tc rowSpan="3">
                  <a:txBody>
                    <a:bodyPr/>
                    <a:lstStyle/>
                    <a:p>
                      <a:pPr marL="144000" lvl="0" indent="0" algn="l" rtl="0">
                        <a:lnSpc>
                          <a:spcPct val="115000"/>
                        </a:lnSpc>
                        <a:spcBef>
                          <a:spcPts val="0"/>
                        </a:spcBef>
                        <a:spcAft>
                          <a:spcPts val="0"/>
                        </a:spcAft>
                        <a:buNone/>
                      </a:pPr>
                      <a:r>
                        <a:rPr lang="it-IT" sz="2500" b="1">
                          <a:latin typeface="Roboto"/>
                          <a:ea typeface="Roboto"/>
                          <a:cs typeface="Roboto"/>
                          <a:sym typeface="Roboto"/>
                        </a:rPr>
                        <a:t>Obiettivi</a:t>
                      </a:r>
                      <a:endParaRPr sz="2500" b="1">
                        <a:latin typeface="Roboto"/>
                        <a:ea typeface="Roboto"/>
                        <a:cs typeface="Roboto"/>
                        <a:sym typeface="Robo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9900"/>
                    </a:solidFill>
                  </a:tcPr>
                </a:tc>
                <a:tc rowSpan="3">
                  <a:txBody>
                    <a:bodyPr/>
                    <a:lstStyle/>
                    <a:p>
                      <a:pPr marL="144000" lvl="0" indent="0" algn="l" rtl="0">
                        <a:lnSpc>
                          <a:spcPct val="115000"/>
                        </a:lnSpc>
                        <a:spcBef>
                          <a:spcPts val="0"/>
                        </a:spcBef>
                        <a:spcAft>
                          <a:spcPts val="0"/>
                        </a:spcAft>
                        <a:buNone/>
                      </a:pPr>
                      <a:r>
                        <a:rPr lang="it-IT" sz="2500" b="1">
                          <a:latin typeface="Roboto"/>
                          <a:ea typeface="Roboto"/>
                          <a:cs typeface="Roboto"/>
                          <a:sym typeface="Roboto"/>
                        </a:rPr>
                        <a:t>Attività</a:t>
                      </a:r>
                      <a:endParaRPr sz="2500" b="1">
                        <a:latin typeface="Roboto"/>
                        <a:ea typeface="Roboto"/>
                        <a:cs typeface="Roboto"/>
                        <a:sym typeface="Robo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9900"/>
                    </a:solidFill>
                  </a:tcPr>
                </a:tc>
                <a:tc rowSpan="3">
                  <a:txBody>
                    <a:bodyPr/>
                    <a:lstStyle/>
                    <a:p>
                      <a:pPr marL="144000" lvl="0" indent="0" algn="l" rtl="0">
                        <a:lnSpc>
                          <a:spcPct val="115000"/>
                        </a:lnSpc>
                        <a:spcBef>
                          <a:spcPts val="0"/>
                        </a:spcBef>
                        <a:spcAft>
                          <a:spcPts val="0"/>
                        </a:spcAft>
                        <a:buNone/>
                      </a:pPr>
                      <a:r>
                        <a:rPr lang="it-IT" sz="2500" b="1">
                          <a:latin typeface="Roboto"/>
                          <a:ea typeface="Roboto"/>
                          <a:cs typeface="Roboto"/>
                          <a:sym typeface="Roboto"/>
                        </a:rPr>
                        <a:t>Output</a:t>
                      </a:r>
                      <a:endParaRPr sz="2500" b="1">
                        <a:latin typeface="Roboto"/>
                        <a:ea typeface="Roboto"/>
                        <a:cs typeface="Roboto"/>
                        <a:sym typeface="Roboto"/>
                      </a:endParaRPr>
                    </a:p>
                    <a:p>
                      <a:pPr marL="144000" lvl="0" indent="0" algn="l" rtl="0">
                        <a:lnSpc>
                          <a:spcPct val="115000"/>
                        </a:lnSpc>
                        <a:spcBef>
                          <a:spcPts val="0"/>
                        </a:spcBef>
                        <a:spcAft>
                          <a:spcPts val="0"/>
                        </a:spcAft>
                        <a:buNone/>
                      </a:pPr>
                      <a:r>
                        <a:rPr lang="it-IT" sz="2500" b="1">
                          <a:latin typeface="Roboto"/>
                          <a:ea typeface="Roboto"/>
                          <a:cs typeface="Roboto"/>
                          <a:sym typeface="Roboto"/>
                        </a:rPr>
                        <a:t>(principali prodotti)</a:t>
                      </a:r>
                      <a:endParaRPr sz="2500" b="1">
                        <a:latin typeface="Roboto"/>
                        <a:ea typeface="Roboto"/>
                        <a:cs typeface="Roboto"/>
                        <a:sym typeface="Robo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9900"/>
                    </a:solidFill>
                  </a:tcPr>
                </a:tc>
                <a:tc rowSpan="3">
                  <a:txBody>
                    <a:bodyPr/>
                    <a:lstStyle/>
                    <a:p>
                      <a:pPr marL="144000" lvl="0" indent="0" algn="l" rtl="0">
                        <a:lnSpc>
                          <a:spcPct val="115000"/>
                        </a:lnSpc>
                        <a:spcBef>
                          <a:spcPts val="0"/>
                        </a:spcBef>
                        <a:spcAft>
                          <a:spcPts val="0"/>
                        </a:spcAft>
                        <a:buNone/>
                      </a:pPr>
                      <a:r>
                        <a:rPr lang="it-IT" sz="2500" b="1">
                          <a:latin typeface="Roboto"/>
                          <a:ea typeface="Roboto"/>
                          <a:cs typeface="Roboto"/>
                          <a:sym typeface="Roboto"/>
                        </a:rPr>
                        <a:t>Outcome</a:t>
                      </a:r>
                      <a:endParaRPr sz="2500" b="1">
                        <a:latin typeface="Roboto"/>
                        <a:ea typeface="Roboto"/>
                        <a:cs typeface="Roboto"/>
                        <a:sym typeface="Roboto"/>
                      </a:endParaRPr>
                    </a:p>
                    <a:p>
                      <a:pPr marL="144000" lvl="0" indent="0" algn="l" rtl="0">
                        <a:lnSpc>
                          <a:spcPct val="115000"/>
                        </a:lnSpc>
                        <a:spcBef>
                          <a:spcPts val="0"/>
                        </a:spcBef>
                        <a:spcAft>
                          <a:spcPts val="0"/>
                        </a:spcAft>
                        <a:buNone/>
                      </a:pPr>
                      <a:r>
                        <a:rPr lang="it-IT" sz="2500" b="1">
                          <a:latin typeface="Roboto"/>
                          <a:ea typeface="Roboto"/>
                          <a:cs typeface="Roboto"/>
                          <a:sym typeface="Roboto"/>
                        </a:rPr>
                        <a:t>(principali risultati attesi)</a:t>
                      </a:r>
                      <a:endParaRPr sz="2500" b="1">
                        <a:latin typeface="Roboto"/>
                        <a:ea typeface="Roboto"/>
                        <a:cs typeface="Roboto"/>
                        <a:sym typeface="Robo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9900"/>
                    </a:solidFill>
                  </a:tcPr>
                </a:tc>
                <a:extLst>
                  <a:ext uri="{0D108BD9-81ED-4DB2-BD59-A6C34878D82A}">
                    <a16:rowId xmlns:a16="http://schemas.microsoft.com/office/drawing/2014/main" val="10000"/>
                  </a:ext>
                </a:extLst>
              </a:tr>
              <a:tr h="461950">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10001"/>
                  </a:ext>
                </a:extLst>
              </a:tr>
              <a:tr h="81775">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10002"/>
                  </a:ext>
                </a:extLst>
              </a:tr>
              <a:tr h="802325">
                <a:tc rowSpan="4">
                  <a:txBody>
                    <a:bodyPr/>
                    <a:lstStyle/>
                    <a:p>
                      <a:pPr marL="144000" lvl="0" indent="0" algn="l" rtl="0">
                        <a:lnSpc>
                          <a:spcPct val="115000"/>
                        </a:lnSpc>
                        <a:spcBef>
                          <a:spcPts val="0"/>
                        </a:spcBef>
                        <a:spcAft>
                          <a:spcPts val="0"/>
                        </a:spcAft>
                        <a:buNone/>
                      </a:pPr>
                      <a:r>
                        <a:rPr lang="it-IT" sz="1500" i="1">
                          <a:latin typeface="Calibri"/>
                          <a:ea typeface="Calibri"/>
                          <a:cs typeface="Calibri"/>
                          <a:sym typeface="Calibri"/>
                        </a:rPr>
                        <a:t>Obiettivi specifici che il gruppo vuole raggiungere</a:t>
                      </a:r>
                      <a:endParaRPr sz="1500" i="1">
                        <a:latin typeface="Calibri"/>
                        <a:ea typeface="Calibri"/>
                        <a:cs typeface="Calibri"/>
                        <a:sym typeface="Calibri"/>
                      </a:endParaRPr>
                    </a:p>
                    <a:p>
                      <a:pPr marL="144000" lvl="0" indent="0" algn="l" rtl="0">
                        <a:spcBef>
                          <a:spcPts val="0"/>
                        </a:spcBef>
                        <a:spcAft>
                          <a:spcPts val="0"/>
                        </a:spcAft>
                        <a:buNone/>
                      </a:pPr>
                      <a:r>
                        <a:rPr lang="it-IT" sz="2500" b="1">
                          <a:solidFill>
                            <a:schemeClr val="dk1"/>
                          </a:solidFill>
                          <a:latin typeface="Roboto"/>
                          <a:ea typeface="Roboto"/>
                          <a:cs typeface="Roboto"/>
                          <a:sym typeface="Roboto"/>
                        </a:rPr>
                        <a:t>facilitare l’incoming di nuovi talenti, competenze e risorse</a:t>
                      </a:r>
                      <a:endParaRPr sz="2500" i="1">
                        <a:latin typeface="Roboto"/>
                        <a:ea typeface="Roboto"/>
                        <a:cs typeface="Roboto"/>
                        <a:sym typeface="Robo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rowSpan="4">
                  <a:txBody>
                    <a:bodyPr/>
                    <a:lstStyle/>
                    <a:p>
                      <a:pPr marL="144000" lvl="0" indent="0" algn="l" rtl="0">
                        <a:lnSpc>
                          <a:spcPct val="115000"/>
                        </a:lnSpc>
                        <a:spcBef>
                          <a:spcPts val="0"/>
                        </a:spcBef>
                        <a:spcAft>
                          <a:spcPts val="0"/>
                        </a:spcAft>
                        <a:buNone/>
                      </a:pPr>
                      <a:r>
                        <a:rPr lang="it-IT" sz="1500" i="1">
                          <a:latin typeface="Calibri"/>
                          <a:ea typeface="Calibri"/>
                          <a:cs typeface="Calibri"/>
                          <a:sym typeface="Calibri"/>
                        </a:rPr>
                        <a:t>Attività 1 </a:t>
                      </a:r>
                      <a:endParaRPr sz="1500" i="1">
                        <a:latin typeface="Calibri"/>
                        <a:ea typeface="Calibri"/>
                        <a:cs typeface="Calibri"/>
                        <a:sym typeface="Calibri"/>
                      </a:endParaRPr>
                    </a:p>
                    <a:p>
                      <a:pPr marL="144000" lvl="0" indent="0" algn="l" rtl="0">
                        <a:lnSpc>
                          <a:spcPct val="115000"/>
                        </a:lnSpc>
                        <a:spcBef>
                          <a:spcPts val="0"/>
                        </a:spcBef>
                        <a:spcAft>
                          <a:spcPts val="0"/>
                        </a:spcAft>
                        <a:buNone/>
                      </a:pPr>
                      <a:r>
                        <a:rPr lang="it-IT" sz="2000" b="1">
                          <a:solidFill>
                            <a:schemeClr val="dk1"/>
                          </a:solidFill>
                          <a:latin typeface="Roboto"/>
                          <a:ea typeface="Roboto"/>
                          <a:cs typeface="Roboto"/>
                          <a:sym typeface="Roboto"/>
                        </a:rPr>
                        <a:t>rendere leggibili all’esterno le opportunità </a:t>
                      </a:r>
                      <a:endParaRPr sz="2000" i="1">
                        <a:latin typeface="Calibri"/>
                        <a:ea typeface="Calibri"/>
                        <a:cs typeface="Calibri"/>
                        <a:sym typeface="Calibri"/>
                      </a:endParaRPr>
                    </a:p>
                    <a:p>
                      <a:pPr marL="144000" lvl="0" indent="0" algn="l" rtl="0">
                        <a:lnSpc>
                          <a:spcPct val="115000"/>
                        </a:lnSpc>
                        <a:spcBef>
                          <a:spcPts val="0"/>
                        </a:spcBef>
                        <a:spcAft>
                          <a:spcPts val="0"/>
                        </a:spcAft>
                        <a:buNone/>
                      </a:pPr>
                      <a:endParaRPr sz="1500" i="1">
                        <a:latin typeface="Calibri"/>
                        <a:ea typeface="Calibri"/>
                        <a:cs typeface="Calibri"/>
                        <a:sym typeface="Calibri"/>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144000" lvl="0" indent="0" algn="l" rtl="0">
                        <a:lnSpc>
                          <a:spcPct val="115000"/>
                        </a:lnSpc>
                        <a:spcBef>
                          <a:spcPts val="0"/>
                        </a:spcBef>
                        <a:spcAft>
                          <a:spcPts val="0"/>
                        </a:spcAft>
                        <a:buNone/>
                      </a:pPr>
                      <a:r>
                        <a:rPr lang="it-IT" sz="1500" i="1">
                          <a:latin typeface="Calibri"/>
                          <a:ea typeface="Calibri"/>
                          <a:cs typeface="Calibri"/>
                          <a:sym typeface="Calibri"/>
                        </a:rPr>
                        <a:t>0utput 1.1</a:t>
                      </a:r>
                      <a:endParaRPr sz="1500" i="1">
                        <a:latin typeface="Calibri"/>
                        <a:ea typeface="Calibri"/>
                        <a:cs typeface="Calibri"/>
                        <a:sym typeface="Calibri"/>
                      </a:endParaRPr>
                    </a:p>
                    <a:p>
                      <a:pPr marL="144000" lvl="0" indent="0" algn="l" rtl="0">
                        <a:spcBef>
                          <a:spcPts val="0"/>
                        </a:spcBef>
                        <a:spcAft>
                          <a:spcPts val="0"/>
                        </a:spcAft>
                        <a:buClr>
                          <a:schemeClr val="dk1"/>
                        </a:buClr>
                        <a:buSzPts val="1100"/>
                        <a:buFont typeface="Arial"/>
                        <a:buNone/>
                      </a:pPr>
                      <a:r>
                        <a:rPr lang="it-IT" sz="2000" b="1">
                          <a:solidFill>
                            <a:schemeClr val="dk1"/>
                          </a:solidFill>
                          <a:latin typeface="Roboto"/>
                          <a:ea typeface="Roboto"/>
                          <a:cs typeface="Roboto"/>
                          <a:sym typeface="Roboto"/>
                        </a:rPr>
                        <a:t>bacheca che mostra posizioni lavorative in ambito impact aperte</a:t>
                      </a:r>
                      <a:endParaRPr sz="2000" i="1">
                        <a:latin typeface="Calibri"/>
                        <a:ea typeface="Calibri"/>
                        <a:cs typeface="Calibri"/>
                        <a:sym typeface="Calibri"/>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144000" lvl="0" indent="0" algn="l" rtl="0">
                        <a:spcBef>
                          <a:spcPts val="0"/>
                        </a:spcBef>
                        <a:spcAft>
                          <a:spcPts val="0"/>
                        </a:spcAft>
                        <a:buNone/>
                      </a:pPr>
                      <a:endParaRPr sz="1500"/>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1012625">
                <a:tc vMerge="1">
                  <a:txBody>
                    <a:bodyPr/>
                    <a:lstStyle/>
                    <a:p>
                      <a:endParaRPr lang="it-IT"/>
                    </a:p>
                  </a:txBody>
                  <a:tcPr/>
                </a:tc>
                <a:tc vMerge="1">
                  <a:txBody>
                    <a:bodyPr/>
                    <a:lstStyle/>
                    <a:p>
                      <a:endParaRPr lang="it-IT"/>
                    </a:p>
                  </a:txBody>
                  <a:tcPr/>
                </a:tc>
                <a:tc>
                  <a:txBody>
                    <a:bodyPr/>
                    <a:lstStyle/>
                    <a:p>
                      <a:pPr marL="144000" lvl="0" indent="0" algn="l" rtl="0">
                        <a:lnSpc>
                          <a:spcPct val="115000"/>
                        </a:lnSpc>
                        <a:spcBef>
                          <a:spcPts val="0"/>
                        </a:spcBef>
                        <a:spcAft>
                          <a:spcPts val="0"/>
                        </a:spcAft>
                        <a:buNone/>
                      </a:pPr>
                      <a:r>
                        <a:rPr lang="it-IT" sz="1500" i="1">
                          <a:latin typeface="Calibri"/>
                          <a:ea typeface="Calibri"/>
                          <a:cs typeface="Calibri"/>
                          <a:sym typeface="Calibri"/>
                        </a:rPr>
                        <a:t>0utput 1.2</a:t>
                      </a:r>
                      <a:endParaRPr sz="1500" i="1">
                        <a:latin typeface="Calibri"/>
                        <a:ea typeface="Calibri"/>
                        <a:cs typeface="Calibri"/>
                        <a:sym typeface="Calibri"/>
                      </a:endParaRPr>
                    </a:p>
                    <a:p>
                      <a:pPr marL="144000" lvl="0" indent="0" algn="l" rtl="0">
                        <a:spcBef>
                          <a:spcPts val="0"/>
                        </a:spcBef>
                        <a:spcAft>
                          <a:spcPts val="0"/>
                        </a:spcAft>
                        <a:buClr>
                          <a:schemeClr val="dk1"/>
                        </a:buClr>
                        <a:buSzPts val="1100"/>
                        <a:buFont typeface="Arial"/>
                        <a:buNone/>
                      </a:pPr>
                      <a:r>
                        <a:rPr lang="it-IT" sz="2000" b="1">
                          <a:solidFill>
                            <a:schemeClr val="dk1"/>
                          </a:solidFill>
                          <a:latin typeface="Roboto"/>
                          <a:ea typeface="Roboto"/>
                          <a:cs typeface="Roboto"/>
                          <a:sym typeface="Roboto"/>
                        </a:rPr>
                        <a:t>percorsi agili e completi a supporto di chi vuole spostarsi a Torino per avviare una startup a impatto</a:t>
                      </a:r>
                      <a:endParaRPr sz="2000" i="1">
                        <a:latin typeface="Calibri"/>
                        <a:ea typeface="Calibri"/>
                        <a:cs typeface="Calibri"/>
                        <a:sym typeface="Calibri"/>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144000" lvl="0" indent="0" algn="l" rtl="0">
                        <a:spcBef>
                          <a:spcPts val="0"/>
                        </a:spcBef>
                        <a:spcAft>
                          <a:spcPts val="0"/>
                        </a:spcAft>
                        <a:buNone/>
                      </a:pPr>
                      <a:endParaRPr sz="1500"/>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802325">
                <a:tc vMerge="1">
                  <a:txBody>
                    <a:bodyPr/>
                    <a:lstStyle/>
                    <a:p>
                      <a:endParaRPr lang="it-IT"/>
                    </a:p>
                  </a:txBody>
                  <a:tcPr/>
                </a:tc>
                <a:tc vMerge="1">
                  <a:txBody>
                    <a:bodyPr/>
                    <a:lstStyle/>
                    <a:p>
                      <a:endParaRPr lang="it-IT"/>
                    </a:p>
                  </a:txBody>
                  <a:tcPr/>
                </a:tc>
                <a:tc>
                  <a:txBody>
                    <a:bodyPr/>
                    <a:lstStyle/>
                    <a:p>
                      <a:pPr marL="144000" lvl="0" indent="0" algn="l" rtl="0">
                        <a:lnSpc>
                          <a:spcPct val="115000"/>
                        </a:lnSpc>
                        <a:spcBef>
                          <a:spcPts val="0"/>
                        </a:spcBef>
                        <a:spcAft>
                          <a:spcPts val="0"/>
                        </a:spcAft>
                        <a:buNone/>
                      </a:pPr>
                      <a:r>
                        <a:rPr lang="it-IT" sz="1500" i="1">
                          <a:latin typeface="Calibri"/>
                          <a:ea typeface="Calibri"/>
                          <a:cs typeface="Calibri"/>
                          <a:sym typeface="Calibri"/>
                        </a:rPr>
                        <a:t>0utput 1.3</a:t>
                      </a:r>
                      <a:endParaRPr sz="1500" i="1">
                        <a:latin typeface="Calibri"/>
                        <a:ea typeface="Calibri"/>
                        <a:cs typeface="Calibri"/>
                        <a:sym typeface="Calibri"/>
                      </a:endParaRPr>
                    </a:p>
                    <a:p>
                      <a:pPr marL="144000" lvl="0" indent="0" algn="l" rtl="0">
                        <a:spcBef>
                          <a:spcPts val="0"/>
                        </a:spcBef>
                        <a:spcAft>
                          <a:spcPts val="0"/>
                        </a:spcAft>
                        <a:buClr>
                          <a:schemeClr val="dk1"/>
                        </a:buClr>
                        <a:buSzPts val="1100"/>
                        <a:buFont typeface="Arial"/>
                        <a:buNone/>
                      </a:pPr>
                      <a:r>
                        <a:rPr lang="it-IT" sz="2000" b="1">
                          <a:solidFill>
                            <a:schemeClr val="dk1"/>
                          </a:solidFill>
                          <a:latin typeface="Roboto"/>
                          <a:ea typeface="Roboto"/>
                          <a:cs typeface="Roboto"/>
                          <a:sym typeface="Roboto"/>
                        </a:rPr>
                        <a:t>percorsi agili e completi a supporto di scale-up a impatto sociale</a:t>
                      </a:r>
                      <a:endParaRPr sz="2000" i="1">
                        <a:latin typeface="Calibri"/>
                        <a:ea typeface="Calibri"/>
                        <a:cs typeface="Calibri"/>
                        <a:sym typeface="Calibri"/>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144000" lvl="0" indent="0" algn="l" rtl="0">
                        <a:spcBef>
                          <a:spcPts val="0"/>
                        </a:spcBef>
                        <a:spcAft>
                          <a:spcPts val="0"/>
                        </a:spcAft>
                        <a:buNone/>
                      </a:pPr>
                      <a:endParaRPr sz="1500"/>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802325">
                <a:tc vMerge="1">
                  <a:txBody>
                    <a:bodyPr/>
                    <a:lstStyle/>
                    <a:p>
                      <a:endParaRPr lang="it-IT"/>
                    </a:p>
                  </a:txBody>
                  <a:tcPr/>
                </a:tc>
                <a:tc vMerge="1">
                  <a:txBody>
                    <a:bodyPr/>
                    <a:lstStyle/>
                    <a:p>
                      <a:endParaRPr lang="it-IT"/>
                    </a:p>
                  </a:txBody>
                  <a:tcPr/>
                </a:tc>
                <a:tc>
                  <a:txBody>
                    <a:bodyPr/>
                    <a:lstStyle/>
                    <a:p>
                      <a:pPr marL="144000" lvl="0" indent="0" algn="l" rtl="0">
                        <a:lnSpc>
                          <a:spcPct val="115000"/>
                        </a:lnSpc>
                        <a:spcBef>
                          <a:spcPts val="0"/>
                        </a:spcBef>
                        <a:spcAft>
                          <a:spcPts val="0"/>
                        </a:spcAft>
                        <a:buClr>
                          <a:schemeClr val="dk1"/>
                        </a:buClr>
                        <a:buSzPts val="1100"/>
                        <a:buFont typeface="Arial"/>
                        <a:buNone/>
                      </a:pPr>
                      <a:r>
                        <a:rPr lang="it-IT" sz="1500" i="1">
                          <a:solidFill>
                            <a:schemeClr val="dk1"/>
                          </a:solidFill>
                          <a:latin typeface="Calibri"/>
                          <a:ea typeface="Calibri"/>
                          <a:cs typeface="Calibri"/>
                          <a:sym typeface="Calibri"/>
                        </a:rPr>
                        <a:t>0utput 1.3</a:t>
                      </a:r>
                      <a:endParaRPr sz="1500" i="1">
                        <a:solidFill>
                          <a:schemeClr val="dk1"/>
                        </a:solidFill>
                        <a:latin typeface="Calibri"/>
                        <a:ea typeface="Calibri"/>
                        <a:cs typeface="Calibri"/>
                        <a:sym typeface="Calibri"/>
                      </a:endParaRPr>
                    </a:p>
                    <a:p>
                      <a:pPr marL="144000" lvl="0" indent="0" algn="l" rtl="0">
                        <a:spcBef>
                          <a:spcPts val="0"/>
                        </a:spcBef>
                        <a:spcAft>
                          <a:spcPts val="0"/>
                        </a:spcAft>
                        <a:buClr>
                          <a:schemeClr val="dk1"/>
                        </a:buClr>
                        <a:buSzPts val="1100"/>
                        <a:buFont typeface="Arial"/>
                        <a:buNone/>
                      </a:pPr>
                      <a:r>
                        <a:rPr lang="it-IT" sz="2000" b="1">
                          <a:solidFill>
                            <a:schemeClr val="dk1"/>
                          </a:solidFill>
                          <a:latin typeface="Roboto"/>
                          <a:ea typeface="Roboto"/>
                          <a:cs typeface="Roboto"/>
                          <a:sym typeface="Roboto"/>
                        </a:rPr>
                        <a:t>percorsi agili e completi a supporto dei diversi investitori e investitrici a impatto</a:t>
                      </a:r>
                      <a:endParaRPr sz="2000" i="1">
                        <a:latin typeface="Calibri"/>
                        <a:ea typeface="Calibri"/>
                        <a:cs typeface="Calibri"/>
                        <a:sym typeface="Calibri"/>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144000" lvl="0" indent="0" algn="l" rtl="0">
                        <a:spcBef>
                          <a:spcPts val="0"/>
                        </a:spcBef>
                        <a:spcAft>
                          <a:spcPts val="0"/>
                        </a:spcAft>
                        <a:buNone/>
                      </a:pPr>
                      <a:endParaRPr sz="1500"/>
                    </a:p>
                  </a:txBody>
                  <a:tcPr marL="28575" marR="28575" marT="19050" marB="19050"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bl>
          </a:graphicData>
        </a:graphic>
      </p:graphicFrame>
      <p:sp>
        <p:nvSpPr>
          <p:cNvPr id="1607" name="Google Shape;1607;gd6115e99dd_0_183"/>
          <p:cNvSpPr/>
          <p:nvPr/>
        </p:nvSpPr>
        <p:spPr>
          <a:xfrm>
            <a:off x="-50" y="0"/>
            <a:ext cx="4321500" cy="13716000"/>
          </a:xfrm>
          <a:prstGeom prst="rect">
            <a:avLst/>
          </a:prstGeom>
          <a:solidFill>
            <a:srgbClr val="009681">
              <a:alpha val="49020"/>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Candara"/>
              <a:ea typeface="Candara"/>
              <a:cs typeface="Candara"/>
              <a:sym typeface="Candar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612" name="Google Shape;1612;gd87abd773f_0_11"/>
          <p:cNvSpPr txBox="1">
            <a:spLocks noGrp="1"/>
          </p:cNvSpPr>
          <p:nvPr>
            <p:ph type="sldNum" idx="12"/>
          </p:nvPr>
        </p:nvSpPr>
        <p:spPr>
          <a:xfrm>
            <a:off x="22921019" y="12696825"/>
            <a:ext cx="146100" cy="2793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2C2E3C"/>
              </a:buClr>
              <a:buSzPts val="1800"/>
              <a:buFont typeface="Lato Black"/>
              <a:buNone/>
            </a:pPr>
            <a:fld id="{00000000-1234-1234-1234-123412341234}" type="slidenum">
              <a:rPr lang="it-IT"/>
              <a:t>16</a:t>
            </a:fld>
            <a:endParaRPr/>
          </a:p>
        </p:txBody>
      </p:sp>
      <p:sp>
        <p:nvSpPr>
          <p:cNvPr id="1613" name="Google Shape;1613;gd87abd773f_0_11"/>
          <p:cNvSpPr/>
          <p:nvPr/>
        </p:nvSpPr>
        <p:spPr>
          <a:xfrm>
            <a:off x="18385141" y="12031579"/>
            <a:ext cx="5998800" cy="16845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Candara"/>
              <a:ea typeface="Candara"/>
              <a:cs typeface="Candara"/>
              <a:sym typeface="Candara"/>
            </a:endParaRPr>
          </a:p>
        </p:txBody>
      </p:sp>
      <p:pic>
        <p:nvPicPr>
          <p:cNvPr id="1614" name="Google Shape;1614;gd87abd773f_0_11"/>
          <p:cNvPicPr preferRelativeResize="0"/>
          <p:nvPr/>
        </p:nvPicPr>
        <p:blipFill rotWithShape="1">
          <a:blip r:embed="rId3">
            <a:alphaModFix amt="37000"/>
          </a:blip>
          <a:srcRect l="50592" t="10857"/>
          <a:stretch/>
        </p:blipFill>
        <p:spPr>
          <a:xfrm>
            <a:off x="16981714" y="6203550"/>
            <a:ext cx="7402286" cy="7512450"/>
          </a:xfrm>
          <a:prstGeom prst="rect">
            <a:avLst/>
          </a:prstGeom>
          <a:noFill/>
          <a:ln>
            <a:noFill/>
          </a:ln>
        </p:spPr>
      </p:pic>
      <p:pic>
        <p:nvPicPr>
          <p:cNvPr id="1615" name="Google Shape;1615;gd87abd773f_0_11"/>
          <p:cNvPicPr preferRelativeResize="0"/>
          <p:nvPr/>
        </p:nvPicPr>
        <p:blipFill rotWithShape="1">
          <a:blip r:embed="rId4">
            <a:alphaModFix/>
          </a:blip>
          <a:srcRect/>
          <a:stretch/>
        </p:blipFill>
        <p:spPr>
          <a:xfrm>
            <a:off x="21862047" y="12341225"/>
            <a:ext cx="1816100" cy="990600"/>
          </a:xfrm>
          <a:prstGeom prst="rect">
            <a:avLst/>
          </a:prstGeom>
          <a:noFill/>
          <a:ln>
            <a:noFill/>
          </a:ln>
        </p:spPr>
      </p:pic>
      <p:sp>
        <p:nvSpPr>
          <p:cNvPr id="1616" name="Google Shape;1616;gd87abd773f_0_11"/>
          <p:cNvSpPr/>
          <p:nvPr/>
        </p:nvSpPr>
        <p:spPr>
          <a:xfrm>
            <a:off x="333425" y="333425"/>
            <a:ext cx="23472600" cy="1684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gd87abd773f_0_11"/>
          <p:cNvSpPr txBox="1"/>
          <p:nvPr/>
        </p:nvSpPr>
        <p:spPr>
          <a:xfrm>
            <a:off x="833203" y="927725"/>
            <a:ext cx="24160200" cy="12108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chemeClr val="dk1"/>
              </a:buClr>
              <a:buSzPts val="1100"/>
              <a:buFont typeface="Arial"/>
              <a:buNone/>
            </a:pPr>
            <a:r>
              <a:rPr lang="it-IT" sz="7200" b="1">
                <a:solidFill>
                  <a:srgbClr val="52CEBA"/>
                </a:solidFill>
                <a:latin typeface="Poppins"/>
                <a:ea typeface="Poppins"/>
                <a:cs typeface="Poppins"/>
                <a:sym typeface="Poppins"/>
              </a:rPr>
              <a:t>Concept </a:t>
            </a:r>
            <a:endParaRPr sz="7200" b="1">
              <a:solidFill>
                <a:srgbClr val="52CEBA"/>
              </a:solidFill>
              <a:latin typeface="Poppins"/>
              <a:ea typeface="Poppins"/>
              <a:cs typeface="Poppins"/>
              <a:sym typeface="Poppins"/>
            </a:endParaRPr>
          </a:p>
        </p:txBody>
      </p:sp>
      <p:sp>
        <p:nvSpPr>
          <p:cNvPr id="1618" name="Google Shape;1618;gd87abd773f_0_11"/>
          <p:cNvSpPr txBox="1"/>
          <p:nvPr/>
        </p:nvSpPr>
        <p:spPr>
          <a:xfrm>
            <a:off x="1200300" y="2778475"/>
            <a:ext cx="2024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619" name="Google Shape;1619;gd87abd773f_0_11"/>
          <p:cNvPicPr preferRelativeResize="0"/>
          <p:nvPr/>
        </p:nvPicPr>
        <p:blipFill>
          <a:blip r:embed="rId5">
            <a:alphaModFix/>
          </a:blip>
          <a:stretch>
            <a:fillRect/>
          </a:stretch>
        </p:blipFill>
        <p:spPr>
          <a:xfrm>
            <a:off x="5543305" y="333424"/>
            <a:ext cx="18766193" cy="13350775"/>
          </a:xfrm>
          <a:prstGeom prst="rect">
            <a:avLst/>
          </a:prstGeom>
          <a:noFill/>
          <a:ln>
            <a:noFill/>
          </a:ln>
        </p:spPr>
      </p:pic>
      <p:sp>
        <p:nvSpPr>
          <p:cNvPr id="1620" name="Google Shape;1620;gd87abd773f_0_11"/>
          <p:cNvSpPr txBox="1"/>
          <p:nvPr/>
        </p:nvSpPr>
        <p:spPr>
          <a:xfrm>
            <a:off x="833200" y="2348250"/>
            <a:ext cx="4431000" cy="387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4000" b="1">
                <a:solidFill>
                  <a:schemeClr val="dk1"/>
                </a:solidFill>
                <a:latin typeface="Roboto"/>
                <a:ea typeface="Roboto"/>
                <a:cs typeface="Roboto"/>
                <a:sym typeface="Roboto"/>
              </a:rPr>
              <a:t>Modalità comunicative dirompenti, registri diversi a seconda degli interlocutori</a:t>
            </a:r>
            <a:endParaRPr sz="4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gd6115e99dd_0_154"/>
          <p:cNvSpPr txBox="1">
            <a:spLocks noGrp="1"/>
          </p:cNvSpPr>
          <p:nvPr>
            <p:ph type="sldNum" idx="12"/>
          </p:nvPr>
        </p:nvSpPr>
        <p:spPr>
          <a:xfrm>
            <a:off x="22921019" y="12696825"/>
            <a:ext cx="146100" cy="2793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2C2E3C"/>
              </a:buClr>
              <a:buSzPts val="1800"/>
              <a:buFont typeface="Lato Black"/>
              <a:buNone/>
            </a:pPr>
            <a:fld id="{00000000-1234-1234-1234-123412341234}" type="slidenum">
              <a:rPr lang="it-IT"/>
              <a:t>17</a:t>
            </a:fld>
            <a:endParaRPr/>
          </a:p>
        </p:txBody>
      </p:sp>
      <p:sp>
        <p:nvSpPr>
          <p:cNvPr id="1626" name="Google Shape;1626;gd6115e99dd_0_154"/>
          <p:cNvSpPr/>
          <p:nvPr/>
        </p:nvSpPr>
        <p:spPr>
          <a:xfrm>
            <a:off x="18385141" y="12031579"/>
            <a:ext cx="5998800" cy="16845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Candara"/>
              <a:ea typeface="Candara"/>
              <a:cs typeface="Candara"/>
              <a:sym typeface="Candara"/>
            </a:endParaRPr>
          </a:p>
        </p:txBody>
      </p:sp>
      <p:pic>
        <p:nvPicPr>
          <p:cNvPr id="1627" name="Google Shape;1627;gd6115e99dd_0_154"/>
          <p:cNvPicPr preferRelativeResize="0"/>
          <p:nvPr/>
        </p:nvPicPr>
        <p:blipFill rotWithShape="1">
          <a:blip r:embed="rId3">
            <a:alphaModFix amt="37000"/>
          </a:blip>
          <a:srcRect l="50592" t="10857"/>
          <a:stretch/>
        </p:blipFill>
        <p:spPr>
          <a:xfrm>
            <a:off x="16981714" y="6203550"/>
            <a:ext cx="7402286" cy="7512450"/>
          </a:xfrm>
          <a:prstGeom prst="rect">
            <a:avLst/>
          </a:prstGeom>
          <a:noFill/>
          <a:ln>
            <a:noFill/>
          </a:ln>
        </p:spPr>
      </p:pic>
      <p:pic>
        <p:nvPicPr>
          <p:cNvPr id="1628" name="Google Shape;1628;gd6115e99dd_0_154"/>
          <p:cNvPicPr preferRelativeResize="0"/>
          <p:nvPr/>
        </p:nvPicPr>
        <p:blipFill rotWithShape="1">
          <a:blip r:embed="rId4">
            <a:alphaModFix/>
          </a:blip>
          <a:srcRect/>
          <a:stretch/>
        </p:blipFill>
        <p:spPr>
          <a:xfrm>
            <a:off x="21862047" y="12341225"/>
            <a:ext cx="1816100" cy="990600"/>
          </a:xfrm>
          <a:prstGeom prst="rect">
            <a:avLst/>
          </a:prstGeom>
          <a:noFill/>
          <a:ln>
            <a:noFill/>
          </a:ln>
        </p:spPr>
      </p:pic>
      <p:sp>
        <p:nvSpPr>
          <p:cNvPr id="1629" name="Google Shape;1629;gd6115e99dd_0_154"/>
          <p:cNvSpPr/>
          <p:nvPr/>
        </p:nvSpPr>
        <p:spPr>
          <a:xfrm>
            <a:off x="333425" y="333425"/>
            <a:ext cx="23472600" cy="1684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gd6115e99dd_0_154"/>
          <p:cNvSpPr txBox="1"/>
          <p:nvPr/>
        </p:nvSpPr>
        <p:spPr>
          <a:xfrm>
            <a:off x="896721" y="1127775"/>
            <a:ext cx="13569000" cy="12108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F500F"/>
              </a:buClr>
              <a:buSzPts val="7200"/>
              <a:buFont typeface="Candara"/>
              <a:buNone/>
            </a:pPr>
            <a:r>
              <a:rPr lang="it-IT" sz="7200" b="1">
                <a:solidFill>
                  <a:srgbClr val="52CEBA"/>
                </a:solidFill>
                <a:latin typeface="Poppins"/>
                <a:ea typeface="Poppins"/>
                <a:cs typeface="Poppins"/>
                <a:sym typeface="Poppins"/>
              </a:rPr>
              <a:t>Roadmap</a:t>
            </a:r>
            <a:endParaRPr sz="7200" b="1" i="0" u="none" strike="noStrike" cap="none">
              <a:solidFill>
                <a:srgbClr val="52CEBA"/>
              </a:solidFill>
              <a:latin typeface="Poppins"/>
              <a:ea typeface="Poppins"/>
              <a:cs typeface="Poppins"/>
              <a:sym typeface="Poppins"/>
            </a:endParaRPr>
          </a:p>
        </p:txBody>
      </p:sp>
      <p:sp>
        <p:nvSpPr>
          <p:cNvPr id="1631" name="Google Shape;1631;gd6115e99dd_0_154"/>
          <p:cNvSpPr txBox="1"/>
          <p:nvPr/>
        </p:nvSpPr>
        <p:spPr>
          <a:xfrm>
            <a:off x="1006100" y="3024575"/>
            <a:ext cx="16450500" cy="79425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it-IT" sz="4200" b="1">
                <a:solidFill>
                  <a:schemeClr val="dk1"/>
                </a:solidFill>
                <a:latin typeface="Roboto"/>
                <a:ea typeface="Roboto"/>
                <a:cs typeface="Roboto"/>
                <a:sym typeface="Roboto"/>
              </a:rPr>
              <a:t>Orientamenti per l’azione: </a:t>
            </a:r>
            <a:endParaRPr sz="4200" b="1">
              <a:solidFill>
                <a:schemeClr val="dk1"/>
              </a:solidFill>
              <a:latin typeface="Roboto"/>
              <a:ea typeface="Roboto"/>
              <a:cs typeface="Roboto"/>
              <a:sym typeface="Roboto"/>
            </a:endParaRPr>
          </a:p>
          <a:p>
            <a:pPr marL="457200" lvl="0" indent="0" algn="l" rtl="0">
              <a:spcBef>
                <a:spcPts val="0"/>
              </a:spcBef>
              <a:spcAft>
                <a:spcPts val="0"/>
              </a:spcAft>
              <a:buNone/>
            </a:pPr>
            <a:r>
              <a:rPr lang="it-IT" sz="4200">
                <a:solidFill>
                  <a:schemeClr val="dk1"/>
                </a:solidFill>
                <a:latin typeface="Roboto"/>
                <a:ea typeface="Roboto"/>
                <a:cs typeface="Roboto"/>
                <a:sym typeface="Roboto"/>
              </a:rPr>
              <a:t>&gt; voglia di collaborare (processo orizzontale)</a:t>
            </a:r>
            <a:endParaRPr sz="4200">
              <a:solidFill>
                <a:schemeClr val="dk1"/>
              </a:solidFill>
              <a:latin typeface="Roboto"/>
              <a:ea typeface="Roboto"/>
              <a:cs typeface="Roboto"/>
              <a:sym typeface="Roboto"/>
            </a:endParaRPr>
          </a:p>
          <a:p>
            <a:pPr marL="457200" lvl="0" indent="0" algn="l" rtl="0">
              <a:spcBef>
                <a:spcPts val="0"/>
              </a:spcBef>
              <a:spcAft>
                <a:spcPts val="0"/>
              </a:spcAft>
              <a:buNone/>
            </a:pPr>
            <a:r>
              <a:rPr lang="it-IT" sz="4200">
                <a:solidFill>
                  <a:schemeClr val="dk1"/>
                </a:solidFill>
                <a:latin typeface="Roboto"/>
                <a:ea typeface="Roboto"/>
                <a:cs typeface="Roboto"/>
                <a:sym typeface="Roboto"/>
              </a:rPr>
              <a:t>&gt; necessità di azioni e soluzioni concrete</a:t>
            </a:r>
            <a:endParaRPr sz="4200">
              <a:solidFill>
                <a:schemeClr val="dk1"/>
              </a:solidFill>
              <a:latin typeface="Roboto"/>
              <a:ea typeface="Roboto"/>
              <a:cs typeface="Roboto"/>
              <a:sym typeface="Roboto"/>
            </a:endParaRPr>
          </a:p>
          <a:p>
            <a:pPr marL="457200" lvl="0" indent="0" algn="l" rtl="0">
              <a:spcBef>
                <a:spcPts val="0"/>
              </a:spcBef>
              <a:spcAft>
                <a:spcPts val="0"/>
              </a:spcAft>
              <a:buNone/>
            </a:pPr>
            <a:r>
              <a:rPr lang="it-IT" sz="4200">
                <a:solidFill>
                  <a:schemeClr val="dk1"/>
                </a:solidFill>
                <a:latin typeface="Roboto"/>
                <a:ea typeface="Roboto"/>
                <a:cs typeface="Roboto"/>
                <a:sym typeface="Roboto"/>
              </a:rPr>
              <a:t>&gt; sviluppo di un prototipo</a:t>
            </a:r>
            <a:endParaRPr sz="4200">
              <a:solidFill>
                <a:schemeClr val="dk1"/>
              </a:solidFill>
              <a:latin typeface="Roboto"/>
              <a:ea typeface="Roboto"/>
              <a:cs typeface="Roboto"/>
              <a:sym typeface="Roboto"/>
            </a:endParaRPr>
          </a:p>
          <a:p>
            <a:pPr marL="457200" lvl="0" indent="0" algn="l" rtl="0">
              <a:spcBef>
                <a:spcPts val="0"/>
              </a:spcBef>
              <a:spcAft>
                <a:spcPts val="0"/>
              </a:spcAft>
              <a:buNone/>
            </a:pPr>
            <a:endParaRPr sz="4200">
              <a:solidFill>
                <a:schemeClr val="dk1"/>
              </a:solidFill>
              <a:latin typeface="Roboto"/>
              <a:ea typeface="Roboto"/>
              <a:cs typeface="Roboto"/>
              <a:sym typeface="Roboto"/>
            </a:endParaRPr>
          </a:p>
          <a:p>
            <a:pPr marL="457200" lvl="0" indent="0" algn="l" rtl="0">
              <a:spcBef>
                <a:spcPts val="0"/>
              </a:spcBef>
              <a:spcAft>
                <a:spcPts val="0"/>
              </a:spcAft>
              <a:buNone/>
            </a:pPr>
            <a:r>
              <a:rPr lang="it-IT" sz="4200" b="1">
                <a:solidFill>
                  <a:schemeClr val="dk1"/>
                </a:solidFill>
                <a:latin typeface="Roboto"/>
                <a:ea typeface="Roboto"/>
                <a:cs typeface="Roboto"/>
                <a:sym typeface="Roboto"/>
              </a:rPr>
              <a:t>Prossimi passi:</a:t>
            </a:r>
            <a:endParaRPr sz="4200" b="1">
              <a:solidFill>
                <a:schemeClr val="dk1"/>
              </a:solidFill>
              <a:latin typeface="Roboto"/>
              <a:ea typeface="Roboto"/>
              <a:cs typeface="Roboto"/>
              <a:sym typeface="Roboto"/>
            </a:endParaRPr>
          </a:p>
          <a:p>
            <a:pPr marL="457200" lvl="0" indent="0" algn="l" rtl="0">
              <a:spcBef>
                <a:spcPts val="0"/>
              </a:spcBef>
              <a:spcAft>
                <a:spcPts val="0"/>
              </a:spcAft>
              <a:buNone/>
            </a:pPr>
            <a:r>
              <a:rPr lang="it-IT" sz="4200">
                <a:solidFill>
                  <a:schemeClr val="dk1"/>
                </a:solidFill>
                <a:latin typeface="Roboto"/>
                <a:ea typeface="Roboto"/>
                <a:cs typeface="Roboto"/>
                <a:sym typeface="Roboto"/>
              </a:rPr>
              <a:t>&gt; condivisione e confronto</a:t>
            </a:r>
            <a:endParaRPr sz="4200">
              <a:solidFill>
                <a:schemeClr val="dk1"/>
              </a:solidFill>
              <a:latin typeface="Roboto"/>
              <a:ea typeface="Roboto"/>
              <a:cs typeface="Roboto"/>
              <a:sym typeface="Roboto"/>
            </a:endParaRPr>
          </a:p>
          <a:p>
            <a:pPr marL="457200" lvl="0" indent="0" algn="l" rtl="0">
              <a:spcBef>
                <a:spcPts val="0"/>
              </a:spcBef>
              <a:spcAft>
                <a:spcPts val="0"/>
              </a:spcAft>
              <a:buClr>
                <a:schemeClr val="dk1"/>
              </a:buClr>
              <a:buSzPts val="1100"/>
              <a:buFont typeface="Arial"/>
              <a:buNone/>
            </a:pPr>
            <a:r>
              <a:rPr lang="it-IT" sz="4200">
                <a:solidFill>
                  <a:schemeClr val="dk1"/>
                </a:solidFill>
                <a:latin typeface="Roboto"/>
                <a:ea typeface="Roboto"/>
                <a:cs typeface="Roboto"/>
                <a:sym typeface="Roboto"/>
              </a:rPr>
              <a:t>&gt; messa in gerarchia </a:t>
            </a:r>
            <a:endParaRPr sz="4200">
              <a:solidFill>
                <a:schemeClr val="dk1"/>
              </a:solidFill>
              <a:latin typeface="Roboto"/>
              <a:ea typeface="Roboto"/>
              <a:cs typeface="Roboto"/>
              <a:sym typeface="Roboto"/>
            </a:endParaRPr>
          </a:p>
          <a:p>
            <a:pPr marL="457200" lvl="0" indent="0" algn="l" rtl="0">
              <a:spcBef>
                <a:spcPts val="0"/>
              </a:spcBef>
              <a:spcAft>
                <a:spcPts val="0"/>
              </a:spcAft>
              <a:buNone/>
            </a:pPr>
            <a:r>
              <a:rPr lang="it-IT" sz="4200">
                <a:solidFill>
                  <a:schemeClr val="dk1"/>
                </a:solidFill>
                <a:latin typeface="Roboto"/>
                <a:ea typeface="Roboto"/>
                <a:cs typeface="Roboto"/>
                <a:sym typeface="Roboto"/>
              </a:rPr>
              <a:t>&gt; ricognizione delle risorse disponibili</a:t>
            </a:r>
            <a:endParaRPr sz="4200">
              <a:solidFill>
                <a:schemeClr val="dk1"/>
              </a:solidFill>
              <a:latin typeface="Roboto"/>
              <a:ea typeface="Roboto"/>
              <a:cs typeface="Roboto"/>
              <a:sym typeface="Roboto"/>
            </a:endParaRPr>
          </a:p>
          <a:p>
            <a:pPr marL="457200" lvl="0" indent="0" algn="l" rtl="0">
              <a:spcBef>
                <a:spcPts val="0"/>
              </a:spcBef>
              <a:spcAft>
                <a:spcPts val="0"/>
              </a:spcAft>
              <a:buNone/>
            </a:pPr>
            <a:r>
              <a:rPr lang="it-IT" sz="4200">
                <a:solidFill>
                  <a:schemeClr val="dk1"/>
                </a:solidFill>
                <a:latin typeface="Roboto"/>
                <a:ea typeface="Roboto"/>
                <a:cs typeface="Roboto"/>
                <a:sym typeface="Roboto"/>
              </a:rPr>
              <a:t>&gt; valutazione sulla messa a sistema </a:t>
            </a:r>
            <a:endParaRPr sz="4200">
              <a:solidFill>
                <a:schemeClr val="dk1"/>
              </a:solidFill>
              <a:latin typeface="Roboto"/>
              <a:ea typeface="Roboto"/>
              <a:cs typeface="Roboto"/>
              <a:sym typeface="Roboto"/>
            </a:endParaRPr>
          </a:p>
          <a:p>
            <a:pPr marL="457200" lvl="0" indent="0" algn="l" rtl="0">
              <a:spcBef>
                <a:spcPts val="0"/>
              </a:spcBef>
              <a:spcAft>
                <a:spcPts val="0"/>
              </a:spcAft>
              <a:buNone/>
            </a:pPr>
            <a:r>
              <a:rPr lang="it-IT" sz="4200">
                <a:solidFill>
                  <a:schemeClr val="dk1"/>
                </a:solidFill>
                <a:latin typeface="Roboto"/>
                <a:ea typeface="Roboto"/>
                <a:cs typeface="Roboto"/>
                <a:sym typeface="Roboto"/>
              </a:rPr>
              <a:t>&gt; profilazione stakeholders</a:t>
            </a:r>
            <a:endParaRPr sz="4200">
              <a:solidFill>
                <a:schemeClr val="dk1"/>
              </a:solidFill>
              <a:latin typeface="Roboto"/>
              <a:ea typeface="Roboto"/>
              <a:cs typeface="Roboto"/>
              <a:sym typeface="Roboto"/>
            </a:endParaRPr>
          </a:p>
          <a:p>
            <a:pPr marL="457200" lvl="0" indent="0" algn="l" rtl="0">
              <a:spcBef>
                <a:spcPts val="0"/>
              </a:spcBef>
              <a:spcAft>
                <a:spcPts val="0"/>
              </a:spcAft>
              <a:buNone/>
            </a:pPr>
            <a:r>
              <a:rPr lang="it-IT" sz="4200">
                <a:solidFill>
                  <a:schemeClr val="dk1"/>
                </a:solidFill>
                <a:latin typeface="Roboto"/>
                <a:ea typeface="Roboto"/>
                <a:cs typeface="Roboto"/>
                <a:sym typeface="Roboto"/>
              </a:rPr>
              <a:t>&gt; architettura dei diversi profili (cosa, come e per chi)</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35"/>
        <p:cNvGrpSpPr/>
        <p:nvPr/>
      </p:nvGrpSpPr>
      <p:grpSpPr>
        <a:xfrm>
          <a:off x="0" y="0"/>
          <a:ext cx="0" cy="0"/>
          <a:chOff x="0" y="0"/>
          <a:chExt cx="0" cy="0"/>
        </a:xfrm>
      </p:grpSpPr>
      <p:pic>
        <p:nvPicPr>
          <p:cNvPr id="1636" name="Google Shape;1636;p9"/>
          <p:cNvPicPr preferRelativeResize="0"/>
          <p:nvPr/>
        </p:nvPicPr>
        <p:blipFill rotWithShape="1">
          <a:blip r:embed="rId3">
            <a:alphaModFix/>
          </a:blip>
          <a:srcRect/>
          <a:stretch/>
        </p:blipFill>
        <p:spPr>
          <a:xfrm>
            <a:off x="0" y="0"/>
            <a:ext cx="24384000" cy="13716000"/>
          </a:xfrm>
          <a:prstGeom prst="rect">
            <a:avLst/>
          </a:prstGeom>
          <a:noFill/>
          <a:ln>
            <a:noFill/>
          </a:ln>
        </p:spPr>
      </p:pic>
      <p:sp>
        <p:nvSpPr>
          <p:cNvPr id="1637" name="Google Shape;1637;p9"/>
          <p:cNvSpPr txBox="1"/>
          <p:nvPr/>
        </p:nvSpPr>
        <p:spPr>
          <a:xfrm>
            <a:off x="594152" y="6149733"/>
            <a:ext cx="14512500" cy="1210800"/>
          </a:xfrm>
          <a:prstGeom prst="rect">
            <a:avLst/>
          </a:prstGeom>
          <a:noFill/>
          <a:ln>
            <a:noFill/>
          </a:ln>
        </p:spPr>
        <p:txBody>
          <a:bodyPr spcFirstLastPara="1" wrap="square" lIns="50800" tIns="50800" rIns="50800" bIns="50800" anchor="t" anchorCtr="0">
            <a:spAutoFit/>
          </a:bodyPr>
          <a:lstStyle/>
          <a:p>
            <a:pPr marL="0" marR="0" lvl="0" indent="0" algn="l" rtl="0">
              <a:lnSpc>
                <a:spcPct val="120000"/>
              </a:lnSpc>
              <a:spcBef>
                <a:spcPts val="0"/>
              </a:spcBef>
              <a:spcAft>
                <a:spcPts val="0"/>
              </a:spcAft>
              <a:buClr>
                <a:schemeClr val="lt1"/>
              </a:buClr>
              <a:buSzPts val="7200"/>
              <a:buFont typeface="Calibri"/>
              <a:buNone/>
            </a:pPr>
            <a:r>
              <a:rPr lang="it-IT" sz="7200" b="1">
                <a:solidFill>
                  <a:schemeClr val="lt1"/>
                </a:solidFill>
                <a:latin typeface="Poppins"/>
                <a:ea typeface="Poppins"/>
                <a:cs typeface="Poppins"/>
                <a:sym typeface="Poppins"/>
              </a:rPr>
              <a:t>Pronti al cambiamento?</a:t>
            </a:r>
            <a:endParaRPr sz="7200" b="1" i="0" u="none" strike="noStrike" cap="none">
              <a:solidFill>
                <a:schemeClr val="lt1"/>
              </a:solidFill>
              <a:latin typeface="Poppins"/>
              <a:ea typeface="Poppins"/>
              <a:cs typeface="Poppins"/>
              <a:sym typeface="Poppins"/>
            </a:endParaRPr>
          </a:p>
        </p:txBody>
      </p:sp>
      <p:sp>
        <p:nvSpPr>
          <p:cNvPr id="1638" name="Google Shape;1638;p9"/>
          <p:cNvSpPr/>
          <p:nvPr/>
        </p:nvSpPr>
        <p:spPr>
          <a:xfrm>
            <a:off x="12096750" y="12601773"/>
            <a:ext cx="190500" cy="95251"/>
          </a:xfrm>
          <a:custGeom>
            <a:avLst/>
            <a:gdLst/>
            <a:ahLst/>
            <a:cxnLst/>
            <a:rect l="l" t="t" r="r" b="b"/>
            <a:pathLst>
              <a:path w="21600" h="21600" extrusionOk="0">
                <a:moveTo>
                  <a:pt x="21060" y="0"/>
                </a:moveTo>
                <a:cubicBezTo>
                  <a:pt x="20911" y="0"/>
                  <a:pt x="20776" y="121"/>
                  <a:pt x="20678" y="316"/>
                </a:cubicBezTo>
                <a:lnTo>
                  <a:pt x="10800" y="19033"/>
                </a:lnTo>
                <a:lnTo>
                  <a:pt x="922" y="316"/>
                </a:lnTo>
                <a:cubicBezTo>
                  <a:pt x="824" y="121"/>
                  <a:pt x="689" y="0"/>
                  <a:pt x="540" y="0"/>
                </a:cubicBezTo>
                <a:cubicBezTo>
                  <a:pt x="242" y="0"/>
                  <a:pt x="0" y="483"/>
                  <a:pt x="0" y="1080"/>
                </a:cubicBezTo>
                <a:cubicBezTo>
                  <a:pt x="0" y="1378"/>
                  <a:pt x="60" y="1648"/>
                  <a:pt x="158" y="1844"/>
                </a:cubicBezTo>
                <a:lnTo>
                  <a:pt x="10418" y="21284"/>
                </a:lnTo>
                <a:cubicBezTo>
                  <a:pt x="10516" y="21480"/>
                  <a:pt x="10651" y="21600"/>
                  <a:pt x="10800" y="21600"/>
                </a:cubicBezTo>
                <a:cubicBezTo>
                  <a:pt x="10949" y="21600"/>
                  <a:pt x="11084" y="21480"/>
                  <a:pt x="11182" y="21284"/>
                </a:cubicBezTo>
                <a:lnTo>
                  <a:pt x="21442" y="1844"/>
                </a:lnTo>
                <a:cubicBezTo>
                  <a:pt x="21540" y="1648"/>
                  <a:pt x="21600" y="1378"/>
                  <a:pt x="21600" y="1080"/>
                </a:cubicBezTo>
                <a:cubicBezTo>
                  <a:pt x="21600" y="483"/>
                  <a:pt x="21358" y="0"/>
                  <a:pt x="21060" y="0"/>
                </a:cubicBezTo>
              </a:path>
            </a:pathLst>
          </a:custGeom>
          <a:solidFill>
            <a:srgbClr val="F7F9FF"/>
          </a:solidFill>
          <a:ln>
            <a:noFill/>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3000"/>
              <a:buFont typeface="Gill Sans"/>
              <a:buNone/>
            </a:pPr>
            <a:endParaRPr sz="3000" b="1" i="0" u="none" strike="noStrike" cap="none">
              <a:solidFill>
                <a:srgbClr val="000000"/>
              </a:solidFill>
              <a:latin typeface="Helvetica Neue"/>
              <a:ea typeface="Helvetica Neue"/>
              <a:cs typeface="Helvetica Neue"/>
              <a:sym typeface="Helvetica Neue"/>
            </a:endParaRPr>
          </a:p>
        </p:txBody>
      </p:sp>
      <p:sp>
        <p:nvSpPr>
          <p:cNvPr id="1639" name="Google Shape;1639;p9"/>
          <p:cNvSpPr/>
          <p:nvPr/>
        </p:nvSpPr>
        <p:spPr>
          <a:xfrm>
            <a:off x="0" y="0"/>
            <a:ext cx="24384001" cy="16510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Candara"/>
              <a:ea typeface="Candara"/>
              <a:cs typeface="Candara"/>
              <a:sym typeface="Candara"/>
            </a:endParaRPr>
          </a:p>
        </p:txBody>
      </p:sp>
      <p:pic>
        <p:nvPicPr>
          <p:cNvPr id="1640" name="Google Shape;1640;p9"/>
          <p:cNvPicPr preferRelativeResize="0"/>
          <p:nvPr/>
        </p:nvPicPr>
        <p:blipFill rotWithShape="1">
          <a:blip r:embed="rId4">
            <a:alphaModFix/>
          </a:blip>
          <a:srcRect/>
          <a:stretch/>
        </p:blipFill>
        <p:spPr>
          <a:xfrm>
            <a:off x="624660" y="330200"/>
            <a:ext cx="1816100" cy="990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mt="75000"/>
          </a:blip>
          <a:stretch>
            <a:fillRect/>
          </a:stretch>
        </a:blipFill>
        <a:effectLst/>
      </p:bgPr>
    </p:bg>
    <p:spTree>
      <p:nvGrpSpPr>
        <p:cNvPr id="1" name="Shape 1365"/>
        <p:cNvGrpSpPr/>
        <p:nvPr/>
      </p:nvGrpSpPr>
      <p:grpSpPr>
        <a:xfrm>
          <a:off x="0" y="0"/>
          <a:ext cx="0" cy="0"/>
          <a:chOff x="0" y="0"/>
          <a:chExt cx="0" cy="0"/>
        </a:xfrm>
      </p:grpSpPr>
      <p:sp>
        <p:nvSpPr>
          <p:cNvPr id="1366" name="Google Shape;1366;p2"/>
          <p:cNvSpPr/>
          <p:nvPr/>
        </p:nvSpPr>
        <p:spPr>
          <a:xfrm>
            <a:off x="906463" y="3683000"/>
            <a:ext cx="11430000" cy="6350000"/>
          </a:xfrm>
          <a:prstGeom prst="rect">
            <a:avLst/>
          </a:prstGeom>
          <a:solidFill>
            <a:srgbClr val="F7F9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Candara"/>
              <a:buNone/>
            </a:pPr>
            <a:endParaRPr sz="3000" b="1" i="0" u="none" strike="noStrike" cap="none">
              <a:solidFill>
                <a:srgbClr val="000000"/>
              </a:solidFill>
              <a:latin typeface="Helvetica Neue"/>
              <a:ea typeface="Helvetica Neue"/>
              <a:cs typeface="Helvetica Neue"/>
              <a:sym typeface="Helvetica Neue"/>
            </a:endParaRPr>
          </a:p>
        </p:txBody>
      </p:sp>
      <p:sp>
        <p:nvSpPr>
          <p:cNvPr id="1367" name="Google Shape;1367;p2"/>
          <p:cNvSpPr txBox="1"/>
          <p:nvPr/>
        </p:nvSpPr>
        <p:spPr>
          <a:xfrm>
            <a:off x="1383716" y="7241224"/>
            <a:ext cx="103953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595959"/>
              </a:buClr>
              <a:buSzPts val="2400"/>
              <a:buFont typeface="Candara"/>
              <a:buNone/>
            </a:pPr>
            <a:r>
              <a:rPr lang="it-IT" sz="2400">
                <a:solidFill>
                  <a:srgbClr val="595959"/>
                </a:solidFill>
                <a:latin typeface="Candara"/>
                <a:ea typeface="Candara"/>
                <a:cs typeface="Candara"/>
                <a:sym typeface="Candara"/>
              </a:rPr>
              <a:t>Presentazione di quanto emerso dal percorso </a:t>
            </a:r>
            <a:endParaRPr sz="2400">
              <a:solidFill>
                <a:srgbClr val="595959"/>
              </a:solidFill>
              <a:latin typeface="Candara"/>
              <a:ea typeface="Candara"/>
              <a:cs typeface="Candara"/>
              <a:sym typeface="Candara"/>
            </a:endParaRPr>
          </a:p>
          <a:p>
            <a:pPr marL="0" marR="0" lvl="0" indent="0" algn="l" rtl="0">
              <a:lnSpc>
                <a:spcPct val="100000"/>
              </a:lnSpc>
              <a:spcBef>
                <a:spcPts val="0"/>
              </a:spcBef>
              <a:spcAft>
                <a:spcPts val="0"/>
              </a:spcAft>
              <a:buClr>
                <a:srgbClr val="595959"/>
              </a:buClr>
              <a:buSzPts val="2400"/>
              <a:buFont typeface="Candara"/>
              <a:buNone/>
            </a:pPr>
            <a:r>
              <a:rPr lang="it-IT" sz="2400">
                <a:solidFill>
                  <a:srgbClr val="595959"/>
                </a:solidFill>
                <a:latin typeface="Candara"/>
                <a:ea typeface="Candara"/>
                <a:cs typeface="Candara"/>
                <a:sym typeface="Candara"/>
              </a:rPr>
              <a:t>in vista della plenaria del 12 maggio</a:t>
            </a:r>
            <a:endParaRPr sz="2400">
              <a:solidFill>
                <a:srgbClr val="595959"/>
              </a:solidFill>
              <a:latin typeface="Candara"/>
              <a:ea typeface="Candara"/>
              <a:cs typeface="Candara"/>
              <a:sym typeface="Candara"/>
            </a:endParaRPr>
          </a:p>
        </p:txBody>
      </p:sp>
      <p:sp>
        <p:nvSpPr>
          <p:cNvPr id="1368" name="Google Shape;1368;p2"/>
          <p:cNvSpPr txBox="1"/>
          <p:nvPr/>
        </p:nvSpPr>
        <p:spPr>
          <a:xfrm>
            <a:off x="1383716" y="4502497"/>
            <a:ext cx="7717200" cy="23190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F500F"/>
              </a:buClr>
              <a:buSzPts val="7200"/>
              <a:buFont typeface="Candara"/>
              <a:buNone/>
            </a:pPr>
            <a:r>
              <a:rPr lang="it-IT" sz="7200" b="1">
                <a:solidFill>
                  <a:srgbClr val="FF500F"/>
                </a:solidFill>
                <a:latin typeface="Poppins"/>
                <a:ea typeface="Poppins"/>
                <a:cs typeface="Poppins"/>
                <a:sym typeface="Poppins"/>
              </a:rPr>
              <a:t>Condividere </a:t>
            </a:r>
            <a:endParaRPr sz="7200" b="1">
              <a:solidFill>
                <a:srgbClr val="FF500F"/>
              </a:solidFill>
              <a:latin typeface="Poppins"/>
              <a:ea typeface="Poppins"/>
              <a:cs typeface="Poppins"/>
              <a:sym typeface="Poppins"/>
            </a:endParaRPr>
          </a:p>
          <a:p>
            <a:pPr marL="0" marR="0" lvl="0" indent="0" algn="l" rtl="0">
              <a:lnSpc>
                <a:spcPct val="100000"/>
              </a:lnSpc>
              <a:spcBef>
                <a:spcPts val="0"/>
              </a:spcBef>
              <a:spcAft>
                <a:spcPts val="0"/>
              </a:spcAft>
              <a:buClr>
                <a:srgbClr val="FF500F"/>
              </a:buClr>
              <a:buSzPts val="7200"/>
              <a:buFont typeface="Candara"/>
              <a:buNone/>
            </a:pPr>
            <a:r>
              <a:rPr lang="it-IT" sz="7200" b="1">
                <a:solidFill>
                  <a:srgbClr val="FF500F"/>
                </a:solidFill>
                <a:latin typeface="Poppins"/>
                <a:ea typeface="Poppins"/>
                <a:cs typeface="Poppins"/>
                <a:sym typeface="Poppins"/>
              </a:rPr>
              <a:t>gli esiti</a:t>
            </a:r>
            <a:endParaRPr sz="7200" b="1">
              <a:solidFill>
                <a:srgbClr val="FF500F"/>
              </a:solidFill>
              <a:latin typeface="Poppins"/>
              <a:ea typeface="Poppins"/>
              <a:cs typeface="Poppins"/>
              <a:sym typeface="Poppins"/>
            </a:endParaRPr>
          </a:p>
        </p:txBody>
      </p:sp>
      <p:pic>
        <p:nvPicPr>
          <p:cNvPr id="1369" name="Google Shape;1369;p2"/>
          <p:cNvPicPr preferRelativeResize="0"/>
          <p:nvPr/>
        </p:nvPicPr>
        <p:blipFill rotWithShape="1">
          <a:blip r:embed="rId4">
            <a:alphaModFix/>
          </a:blip>
          <a:srcRect/>
          <a:stretch/>
        </p:blipFill>
        <p:spPr>
          <a:xfrm>
            <a:off x="104504" y="0"/>
            <a:ext cx="3808549" cy="214230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3"/>
        <p:cNvGrpSpPr/>
        <p:nvPr/>
      </p:nvGrpSpPr>
      <p:grpSpPr>
        <a:xfrm>
          <a:off x="0" y="0"/>
          <a:ext cx="0" cy="0"/>
          <a:chOff x="0" y="0"/>
          <a:chExt cx="0" cy="0"/>
        </a:xfrm>
      </p:grpSpPr>
      <p:sp>
        <p:nvSpPr>
          <p:cNvPr id="1374" name="Google Shape;1374;p3"/>
          <p:cNvSpPr/>
          <p:nvPr/>
        </p:nvSpPr>
        <p:spPr>
          <a:xfrm>
            <a:off x="12336463" y="0"/>
            <a:ext cx="12047537" cy="13716000"/>
          </a:xfrm>
          <a:prstGeom prst="rect">
            <a:avLst/>
          </a:prstGeom>
          <a:solidFill>
            <a:srgbClr val="52CEB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Candara"/>
              <a:ea typeface="Candara"/>
              <a:cs typeface="Candara"/>
              <a:sym typeface="Candara"/>
            </a:endParaRPr>
          </a:p>
        </p:txBody>
      </p:sp>
      <p:pic>
        <p:nvPicPr>
          <p:cNvPr id="1375" name="Google Shape;1375;p3"/>
          <p:cNvPicPr preferRelativeResize="0"/>
          <p:nvPr/>
        </p:nvPicPr>
        <p:blipFill rotWithShape="1">
          <a:blip r:embed="rId3">
            <a:alphaModFix/>
          </a:blip>
          <a:srcRect/>
          <a:stretch/>
        </p:blipFill>
        <p:spPr>
          <a:xfrm>
            <a:off x="624660" y="460829"/>
            <a:ext cx="1816100" cy="990600"/>
          </a:xfrm>
          <a:prstGeom prst="rect">
            <a:avLst/>
          </a:prstGeom>
          <a:noFill/>
          <a:ln>
            <a:noFill/>
          </a:ln>
        </p:spPr>
      </p:pic>
      <p:sp>
        <p:nvSpPr>
          <p:cNvPr id="1376" name="Google Shape;1376;p3"/>
          <p:cNvSpPr txBox="1"/>
          <p:nvPr/>
        </p:nvSpPr>
        <p:spPr>
          <a:xfrm>
            <a:off x="15178383" y="2926073"/>
            <a:ext cx="7717200" cy="23190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C0C0C"/>
              </a:buClr>
              <a:buSzPts val="7200"/>
              <a:buFont typeface="Candara"/>
              <a:buNone/>
            </a:pPr>
            <a:r>
              <a:rPr lang="it-IT" sz="7200" b="1" i="0" u="none" strike="noStrike" cap="none">
                <a:solidFill>
                  <a:srgbClr val="0C0C0C"/>
                </a:solidFill>
                <a:latin typeface="Candara"/>
                <a:ea typeface="Candara"/>
                <a:cs typeface="Candara"/>
                <a:sym typeface="Candara"/>
              </a:rPr>
              <a:t>1</a:t>
            </a:r>
            <a:r>
              <a:rPr lang="it-IT" sz="7200" b="1" i="0" u="none" strike="noStrike" cap="none">
                <a:solidFill>
                  <a:srgbClr val="0C0C0C"/>
                </a:solidFill>
                <a:latin typeface="Poppins"/>
                <a:ea typeface="Poppins"/>
                <a:cs typeface="Poppins"/>
                <a:sym typeface="Poppins"/>
              </a:rPr>
              <a:t>. </a:t>
            </a:r>
            <a:r>
              <a:rPr lang="it-IT" sz="7200" b="1">
                <a:solidFill>
                  <a:srgbClr val="0C0C0C"/>
                </a:solidFill>
                <a:latin typeface="Poppins"/>
                <a:ea typeface="Poppins"/>
                <a:cs typeface="Poppins"/>
                <a:sym typeface="Poppins"/>
              </a:rPr>
              <a:t>Mappatura</a:t>
            </a:r>
            <a:endParaRPr sz="7200" b="1">
              <a:solidFill>
                <a:srgbClr val="0C0C0C"/>
              </a:solidFill>
              <a:latin typeface="Poppins"/>
              <a:ea typeface="Poppins"/>
              <a:cs typeface="Poppins"/>
              <a:sym typeface="Poppins"/>
            </a:endParaRPr>
          </a:p>
          <a:p>
            <a:pPr marL="0" marR="0" lvl="0" indent="0" algn="l" rtl="0">
              <a:lnSpc>
                <a:spcPct val="100000"/>
              </a:lnSpc>
              <a:spcBef>
                <a:spcPts val="0"/>
              </a:spcBef>
              <a:spcAft>
                <a:spcPts val="0"/>
              </a:spcAft>
              <a:buClr>
                <a:srgbClr val="0C0C0C"/>
              </a:buClr>
              <a:buSzPts val="7200"/>
              <a:buFont typeface="Candara"/>
              <a:buNone/>
            </a:pPr>
            <a:r>
              <a:rPr lang="it-IT" sz="7200" b="1">
                <a:solidFill>
                  <a:srgbClr val="0C0C0C"/>
                </a:solidFill>
                <a:latin typeface="Poppins"/>
                <a:ea typeface="Poppins"/>
                <a:cs typeface="Poppins"/>
                <a:sym typeface="Poppins"/>
              </a:rPr>
              <a:t>e storytelling</a:t>
            </a:r>
            <a:endParaRPr sz="7200" b="1">
              <a:solidFill>
                <a:srgbClr val="0C0C0C"/>
              </a:solidFill>
              <a:latin typeface="Poppins"/>
              <a:ea typeface="Poppins"/>
              <a:cs typeface="Poppins"/>
              <a:sym typeface="Poppins"/>
            </a:endParaRPr>
          </a:p>
        </p:txBody>
      </p:sp>
      <p:sp>
        <p:nvSpPr>
          <p:cNvPr id="1377" name="Google Shape;1377;p3"/>
          <p:cNvSpPr txBox="1"/>
          <p:nvPr/>
        </p:nvSpPr>
        <p:spPr>
          <a:xfrm>
            <a:off x="15306250" y="5426775"/>
            <a:ext cx="6281700" cy="5775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it-IT" sz="3200" i="1">
                <a:solidFill>
                  <a:schemeClr val="dk1"/>
                </a:solidFill>
                <a:latin typeface="Roboto"/>
                <a:ea typeface="Roboto"/>
                <a:cs typeface="Roboto"/>
                <a:sym typeface="Roboto"/>
              </a:rPr>
              <a:t>analisi dei </a:t>
            </a:r>
            <a:r>
              <a:rPr lang="it-IT" sz="3200" b="1" i="1">
                <a:solidFill>
                  <a:srgbClr val="FF500F"/>
                </a:solidFill>
                <a:latin typeface="Roboto"/>
                <a:ea typeface="Roboto"/>
                <a:cs typeface="Roboto"/>
                <a:sym typeface="Roboto"/>
              </a:rPr>
              <a:t>soggetti attivi</a:t>
            </a:r>
            <a:r>
              <a:rPr lang="it-IT" sz="3200" i="1">
                <a:solidFill>
                  <a:schemeClr val="dk1"/>
                </a:solidFill>
                <a:latin typeface="Roboto"/>
                <a:ea typeface="Roboto"/>
                <a:cs typeface="Roboto"/>
                <a:sym typeface="Roboto"/>
              </a:rPr>
              <a:t>, </a:t>
            </a:r>
            <a:endParaRPr sz="3200" i="1">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it-IT" sz="3200" i="1">
                <a:solidFill>
                  <a:schemeClr val="dk1"/>
                </a:solidFill>
                <a:latin typeface="Roboto"/>
                <a:ea typeface="Roboto"/>
                <a:cs typeface="Roboto"/>
                <a:sym typeface="Roboto"/>
              </a:rPr>
              <a:t>delle </a:t>
            </a:r>
            <a:r>
              <a:rPr lang="it-IT" sz="3200" b="1" i="1">
                <a:solidFill>
                  <a:srgbClr val="FF500F"/>
                </a:solidFill>
                <a:latin typeface="Roboto"/>
                <a:ea typeface="Roboto"/>
                <a:cs typeface="Roboto"/>
                <a:sym typeface="Roboto"/>
              </a:rPr>
              <a:t>competenze</a:t>
            </a:r>
            <a:r>
              <a:rPr lang="it-IT" sz="3200" b="1" i="1">
                <a:solidFill>
                  <a:schemeClr val="dk1"/>
                </a:solidFill>
                <a:latin typeface="Roboto"/>
                <a:ea typeface="Roboto"/>
                <a:cs typeface="Roboto"/>
                <a:sym typeface="Roboto"/>
              </a:rPr>
              <a:t> e forme di </a:t>
            </a:r>
            <a:r>
              <a:rPr lang="it-IT" sz="3200" b="1" i="1">
                <a:solidFill>
                  <a:srgbClr val="FF500F"/>
                </a:solidFill>
                <a:latin typeface="Roboto"/>
                <a:ea typeface="Roboto"/>
                <a:cs typeface="Roboto"/>
                <a:sym typeface="Roboto"/>
              </a:rPr>
              <a:t>intervento</a:t>
            </a:r>
            <a:r>
              <a:rPr lang="it-IT" sz="3200" b="1" i="1">
                <a:solidFill>
                  <a:schemeClr val="dk1"/>
                </a:solidFill>
                <a:latin typeface="Roboto"/>
                <a:ea typeface="Roboto"/>
                <a:cs typeface="Roboto"/>
                <a:sym typeface="Roboto"/>
              </a:rPr>
              <a:t> per il bene comune</a:t>
            </a:r>
            <a:r>
              <a:rPr lang="it-IT" sz="3200" i="1">
                <a:solidFill>
                  <a:schemeClr val="dk1"/>
                </a:solidFill>
                <a:latin typeface="Roboto"/>
                <a:ea typeface="Roboto"/>
                <a:cs typeface="Roboto"/>
                <a:sym typeface="Roboto"/>
              </a:rPr>
              <a:t> nell’ecosistema torinese, per costruire una </a:t>
            </a:r>
            <a:r>
              <a:rPr lang="it-IT" sz="3200" b="1" i="1">
                <a:solidFill>
                  <a:schemeClr val="dk1"/>
                </a:solidFill>
                <a:latin typeface="Roboto"/>
                <a:ea typeface="Roboto"/>
                <a:cs typeface="Roboto"/>
                <a:sym typeface="Roboto"/>
              </a:rPr>
              <a:t>lettura sistematica e organizzata degli strumenti</a:t>
            </a:r>
            <a:r>
              <a:rPr lang="it-IT" sz="3200" i="1">
                <a:solidFill>
                  <a:schemeClr val="dk1"/>
                </a:solidFill>
                <a:latin typeface="Roboto"/>
                <a:ea typeface="Roboto"/>
                <a:cs typeface="Roboto"/>
                <a:sym typeface="Roboto"/>
              </a:rPr>
              <a:t> che dia esito a un “</a:t>
            </a:r>
            <a:r>
              <a:rPr lang="it-IT" sz="3200" b="1" i="1">
                <a:solidFill>
                  <a:schemeClr val="dk1"/>
                </a:solidFill>
                <a:latin typeface="Roboto"/>
                <a:ea typeface="Roboto"/>
                <a:cs typeface="Roboto"/>
                <a:sym typeface="Roboto"/>
              </a:rPr>
              <a:t>database”</a:t>
            </a:r>
            <a:r>
              <a:rPr lang="it-IT" sz="3200" i="1">
                <a:solidFill>
                  <a:schemeClr val="dk1"/>
                </a:solidFill>
                <a:latin typeface="Roboto"/>
                <a:ea typeface="Roboto"/>
                <a:cs typeface="Roboto"/>
                <a:sym typeface="Roboto"/>
              </a:rPr>
              <a:t> e a una </a:t>
            </a:r>
            <a:r>
              <a:rPr lang="it-IT" sz="3200" b="1" i="1">
                <a:solidFill>
                  <a:schemeClr val="dk1"/>
                </a:solidFill>
                <a:latin typeface="Roboto"/>
                <a:ea typeface="Roboto"/>
                <a:cs typeface="Roboto"/>
                <a:sym typeface="Roboto"/>
              </a:rPr>
              <a:t>rappresentazione grafica </a:t>
            </a:r>
            <a:r>
              <a:rPr lang="it-IT" sz="3200" i="1">
                <a:solidFill>
                  <a:schemeClr val="dk1"/>
                </a:solidFill>
                <a:latin typeface="Roboto"/>
                <a:ea typeface="Roboto"/>
                <a:cs typeface="Roboto"/>
                <a:sym typeface="Roboto"/>
              </a:rPr>
              <a:t>dell’ecosistema, integrando le esperienze già esistenti</a:t>
            </a:r>
            <a:r>
              <a:rPr lang="it-IT" sz="3200">
                <a:solidFill>
                  <a:schemeClr val="dk1"/>
                </a:solidFill>
                <a:latin typeface="Roboto"/>
                <a:ea typeface="Roboto"/>
                <a:cs typeface="Roboto"/>
                <a:sym typeface="Roboto"/>
              </a:rPr>
              <a:t>.</a:t>
            </a:r>
            <a:endParaRPr sz="3400">
              <a:latin typeface="Roboto"/>
              <a:ea typeface="Roboto"/>
              <a:cs typeface="Roboto"/>
              <a:sym typeface="Roboto"/>
            </a:endParaRPr>
          </a:p>
        </p:txBody>
      </p:sp>
      <p:pic>
        <p:nvPicPr>
          <p:cNvPr id="1378" name="Google Shape;1378;p3"/>
          <p:cNvPicPr preferRelativeResize="0"/>
          <p:nvPr/>
        </p:nvPicPr>
        <p:blipFill rotWithShape="1">
          <a:blip r:embed="rId4">
            <a:alphaModFix/>
          </a:blip>
          <a:srcRect t="22131" b="2128"/>
          <a:stretch/>
        </p:blipFill>
        <p:spPr>
          <a:xfrm>
            <a:off x="0" y="3059462"/>
            <a:ext cx="14676849" cy="8255726"/>
          </a:xfrm>
          <a:prstGeom prst="rect">
            <a:avLst/>
          </a:prstGeom>
          <a:noFill/>
          <a:ln>
            <a:noFill/>
          </a:ln>
        </p:spPr>
      </p:pic>
      <p:sp>
        <p:nvSpPr>
          <p:cNvPr id="1379" name="Google Shape;1379;p3"/>
          <p:cNvSpPr/>
          <p:nvPr/>
        </p:nvSpPr>
        <p:spPr>
          <a:xfrm>
            <a:off x="-23875" y="3059475"/>
            <a:ext cx="14724600" cy="8255700"/>
          </a:xfrm>
          <a:prstGeom prst="rect">
            <a:avLst/>
          </a:prstGeom>
          <a:solidFill>
            <a:srgbClr val="FF500F">
              <a:alpha val="7095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
          <p:cNvSpPr txBox="1"/>
          <p:nvPr/>
        </p:nvSpPr>
        <p:spPr>
          <a:xfrm>
            <a:off x="9021175" y="10694175"/>
            <a:ext cx="61572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2100" i="1">
                <a:solidFill>
                  <a:schemeClr val="lt1"/>
                </a:solidFill>
              </a:rPr>
              <a:t>Photo by</a:t>
            </a:r>
            <a:r>
              <a:rPr lang="it-IT" sz="2100" i="1">
                <a:solidFill>
                  <a:schemeClr val="lt1"/>
                </a:solidFill>
                <a:uFill>
                  <a:noFill/>
                </a:uFill>
                <a:hlinkClick r:id="rId5">
                  <a:extLst>
                    <a:ext uri="{A12FA001-AC4F-418D-AE19-62706E023703}">
                      <ahyp:hlinkClr xmlns:ahyp="http://schemas.microsoft.com/office/drawing/2018/hyperlinkcolor" val="tx"/>
                    </a:ext>
                  </a:extLst>
                </a:hlinkClick>
              </a:rPr>
              <a:t> </a:t>
            </a:r>
            <a:r>
              <a:rPr lang="it-IT" sz="2100" i="1" u="sng">
                <a:solidFill>
                  <a:schemeClr val="lt1"/>
                </a:solidFill>
                <a:hlinkClick r:id="rId5">
                  <a:extLst>
                    <a:ext uri="{A12FA001-AC4F-418D-AE19-62706E023703}">
                      <ahyp:hlinkClr xmlns:ahyp="http://schemas.microsoft.com/office/drawing/2018/hyperlinkcolor" val="tx"/>
                    </a:ext>
                  </a:extLst>
                </a:hlinkClick>
              </a:rPr>
              <a:t>Cosmin Serban</a:t>
            </a:r>
            <a:r>
              <a:rPr lang="it-IT" sz="2100" i="1">
                <a:solidFill>
                  <a:schemeClr val="lt1"/>
                </a:solidFill>
              </a:rPr>
              <a:t> on</a:t>
            </a:r>
            <a:r>
              <a:rPr lang="it-IT" sz="2100" i="1">
                <a:solidFill>
                  <a:schemeClr val="lt1"/>
                </a:solidFill>
                <a:uFill>
                  <a:noFill/>
                </a:uFill>
                <a:hlinkClick r:id="rId6">
                  <a:extLst>
                    <a:ext uri="{A12FA001-AC4F-418D-AE19-62706E023703}">
                      <ahyp:hlinkClr xmlns:ahyp="http://schemas.microsoft.com/office/drawing/2018/hyperlinkcolor" val="tx"/>
                    </a:ext>
                  </a:extLst>
                </a:hlinkClick>
              </a:rPr>
              <a:t> </a:t>
            </a:r>
            <a:r>
              <a:rPr lang="it-IT" sz="2100" i="1" u="sng">
                <a:solidFill>
                  <a:schemeClr val="lt1"/>
                </a:solidFill>
                <a:hlinkClick r:id="rId6">
                  <a:extLst>
                    <a:ext uri="{A12FA001-AC4F-418D-AE19-62706E023703}">
                      <ahyp:hlinkClr xmlns:ahyp="http://schemas.microsoft.com/office/drawing/2018/hyperlinkcolor" val="tx"/>
                    </a:ext>
                  </a:extLst>
                </a:hlinkClick>
              </a:rPr>
              <a:t>Unsplash</a:t>
            </a:r>
            <a:endParaRPr sz="2300" i="1">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1385" name="Google Shape;1385;p4"/>
          <p:cNvSpPr txBox="1">
            <a:spLocks noGrp="1"/>
          </p:cNvSpPr>
          <p:nvPr>
            <p:ph type="sldNum" idx="12"/>
          </p:nvPr>
        </p:nvSpPr>
        <p:spPr>
          <a:xfrm>
            <a:off x="22832155" y="12697023"/>
            <a:ext cx="277877" cy="279401"/>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2C2E3C"/>
              </a:buClr>
              <a:buSzPts val="1800"/>
              <a:buFont typeface="Lato Black"/>
              <a:buNone/>
            </a:pPr>
            <a:fld id="{00000000-1234-1234-1234-123412341234}" type="slidenum">
              <a:rPr lang="it-IT"/>
              <a:t>4</a:t>
            </a:fld>
            <a:endParaRPr/>
          </a:p>
        </p:txBody>
      </p:sp>
      <p:sp>
        <p:nvSpPr>
          <p:cNvPr id="1386" name="Google Shape;1386;p4"/>
          <p:cNvSpPr txBox="1"/>
          <p:nvPr/>
        </p:nvSpPr>
        <p:spPr>
          <a:xfrm>
            <a:off x="576464" y="1861328"/>
            <a:ext cx="22546500" cy="12108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F500F"/>
              </a:buClr>
              <a:buSzPts val="7200"/>
              <a:buFont typeface="Candara"/>
              <a:buNone/>
            </a:pPr>
            <a:r>
              <a:rPr lang="it-IT" sz="7200" b="1">
                <a:solidFill>
                  <a:srgbClr val="FF500F"/>
                </a:solidFill>
                <a:latin typeface="Poppins"/>
                <a:ea typeface="Poppins"/>
                <a:cs typeface="Poppins"/>
                <a:sym typeface="Poppins"/>
              </a:rPr>
              <a:t>Gruppo di lavoro</a:t>
            </a:r>
            <a:endParaRPr sz="7200" b="1" i="0" u="none" strike="noStrike" cap="none">
              <a:solidFill>
                <a:srgbClr val="FF500F"/>
              </a:solidFill>
              <a:latin typeface="Poppins"/>
              <a:ea typeface="Poppins"/>
              <a:cs typeface="Poppins"/>
              <a:sym typeface="Poppins"/>
            </a:endParaRPr>
          </a:p>
        </p:txBody>
      </p:sp>
      <p:sp>
        <p:nvSpPr>
          <p:cNvPr id="1387" name="Google Shape;1387;p4"/>
          <p:cNvSpPr/>
          <p:nvPr/>
        </p:nvSpPr>
        <p:spPr>
          <a:xfrm>
            <a:off x="21223705" y="555244"/>
            <a:ext cx="2454442" cy="762668"/>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Candara"/>
              <a:ea typeface="Candara"/>
              <a:cs typeface="Candara"/>
              <a:sym typeface="Candara"/>
            </a:endParaRPr>
          </a:p>
        </p:txBody>
      </p:sp>
      <p:pic>
        <p:nvPicPr>
          <p:cNvPr id="1388" name="Google Shape;1388;p4"/>
          <p:cNvPicPr preferRelativeResize="0"/>
          <p:nvPr/>
        </p:nvPicPr>
        <p:blipFill rotWithShape="1">
          <a:blip r:embed="rId3">
            <a:alphaModFix/>
          </a:blip>
          <a:srcRect/>
          <a:stretch/>
        </p:blipFill>
        <p:spPr>
          <a:xfrm>
            <a:off x="624660" y="486956"/>
            <a:ext cx="1816100" cy="990600"/>
          </a:xfrm>
          <a:prstGeom prst="rect">
            <a:avLst/>
          </a:prstGeom>
          <a:noFill/>
          <a:ln>
            <a:noFill/>
          </a:ln>
        </p:spPr>
      </p:pic>
      <p:sp>
        <p:nvSpPr>
          <p:cNvPr id="1389" name="Google Shape;1389;p4"/>
          <p:cNvSpPr/>
          <p:nvPr/>
        </p:nvSpPr>
        <p:spPr>
          <a:xfrm>
            <a:off x="0" y="3455900"/>
            <a:ext cx="24384000" cy="10260000"/>
          </a:xfrm>
          <a:prstGeom prst="rect">
            <a:avLst/>
          </a:prstGeom>
          <a:solidFill>
            <a:srgbClr val="52C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
          <p:cNvSpPr txBox="1"/>
          <p:nvPr/>
        </p:nvSpPr>
        <p:spPr>
          <a:xfrm>
            <a:off x="692898" y="3872005"/>
            <a:ext cx="7832100" cy="9966600"/>
          </a:xfrm>
          <a:prstGeom prst="rect">
            <a:avLst/>
          </a:prstGeom>
          <a:noFill/>
          <a:ln>
            <a:noFill/>
          </a:ln>
        </p:spPr>
        <p:txBody>
          <a:bodyPr spcFirstLastPara="1" wrap="square" lIns="91425" tIns="91425" rIns="91425" bIns="91425" anchor="t" anchorCtr="0">
            <a:spAutoFit/>
          </a:bodyPr>
          <a:lstStyle/>
          <a:p>
            <a:pPr marL="0" lvl="0" indent="0" algn="l" rtl="0">
              <a:lnSpc>
                <a:spcPct val="125000"/>
              </a:lnSpc>
              <a:spcBef>
                <a:spcPts val="0"/>
              </a:spcBef>
              <a:spcAft>
                <a:spcPts val="0"/>
              </a:spcAft>
              <a:buNone/>
            </a:pPr>
            <a:r>
              <a:rPr lang="it-IT" sz="3800" b="1">
                <a:solidFill>
                  <a:schemeClr val="dk1"/>
                </a:solidFill>
                <a:latin typeface="Roboto"/>
                <a:ea typeface="Roboto"/>
                <a:cs typeface="Roboto"/>
                <a:sym typeface="Roboto"/>
              </a:rPr>
              <a:t>Camera di commercio di Torino</a:t>
            </a:r>
            <a:endParaRPr sz="3800" b="1">
              <a:solidFill>
                <a:schemeClr val="dk1"/>
              </a:solidFill>
              <a:latin typeface="Roboto"/>
              <a:ea typeface="Roboto"/>
              <a:cs typeface="Roboto"/>
              <a:sym typeface="Roboto"/>
            </a:endParaRPr>
          </a:p>
          <a:p>
            <a:pPr marL="0" lvl="0" indent="0" algn="l" rtl="0">
              <a:lnSpc>
                <a:spcPct val="125000"/>
              </a:lnSpc>
              <a:spcBef>
                <a:spcPts val="0"/>
              </a:spcBef>
              <a:spcAft>
                <a:spcPts val="0"/>
              </a:spcAft>
              <a:buNone/>
            </a:pPr>
            <a:r>
              <a:rPr lang="it-IT" sz="3800">
                <a:solidFill>
                  <a:schemeClr val="dk1"/>
                </a:solidFill>
                <a:latin typeface="Roboto"/>
                <a:ea typeface="Roboto"/>
                <a:cs typeface="Roboto"/>
                <a:sym typeface="Roboto"/>
              </a:rPr>
              <a:t>CCIAA TSI</a:t>
            </a:r>
            <a:endParaRPr sz="3800">
              <a:solidFill>
                <a:schemeClr val="dk1"/>
              </a:solidFill>
              <a:latin typeface="Roboto"/>
              <a:ea typeface="Roboto"/>
              <a:cs typeface="Roboto"/>
              <a:sym typeface="Roboto"/>
            </a:endParaRPr>
          </a:p>
          <a:p>
            <a:pPr marL="0" lvl="0" indent="0" algn="l" rtl="0">
              <a:lnSpc>
                <a:spcPct val="125000"/>
              </a:lnSpc>
              <a:spcBef>
                <a:spcPts val="0"/>
              </a:spcBef>
              <a:spcAft>
                <a:spcPts val="0"/>
              </a:spcAft>
              <a:buNone/>
            </a:pPr>
            <a:r>
              <a:rPr lang="it-IT" sz="3800">
                <a:solidFill>
                  <a:schemeClr val="dk1"/>
                </a:solidFill>
                <a:latin typeface="Roboto"/>
                <a:ea typeface="Roboto"/>
                <a:cs typeface="Roboto"/>
                <a:sym typeface="Roboto"/>
              </a:rPr>
              <a:t>Città Metropolitana di Torino</a:t>
            </a:r>
            <a:endParaRPr sz="3800">
              <a:solidFill>
                <a:schemeClr val="dk1"/>
              </a:solidFill>
              <a:latin typeface="Roboto"/>
              <a:ea typeface="Roboto"/>
              <a:cs typeface="Roboto"/>
              <a:sym typeface="Roboto"/>
            </a:endParaRPr>
          </a:p>
          <a:p>
            <a:pPr marL="0" lvl="0" indent="0" algn="l" rtl="0">
              <a:lnSpc>
                <a:spcPct val="125000"/>
              </a:lnSpc>
              <a:spcBef>
                <a:spcPts val="0"/>
              </a:spcBef>
              <a:spcAft>
                <a:spcPts val="0"/>
              </a:spcAft>
              <a:buNone/>
            </a:pPr>
            <a:r>
              <a:rPr lang="it-IT" sz="3800" b="1">
                <a:solidFill>
                  <a:schemeClr val="dk1"/>
                </a:solidFill>
                <a:latin typeface="Roboto"/>
                <a:ea typeface="Roboto"/>
                <a:cs typeface="Roboto"/>
                <a:sym typeface="Roboto"/>
              </a:rPr>
              <a:t>Club Dirigenti Informatica</a:t>
            </a:r>
            <a:endParaRPr sz="3800" b="1">
              <a:solidFill>
                <a:schemeClr val="dk1"/>
              </a:solidFill>
              <a:latin typeface="Roboto"/>
              <a:ea typeface="Roboto"/>
              <a:cs typeface="Roboto"/>
              <a:sym typeface="Roboto"/>
            </a:endParaRPr>
          </a:p>
          <a:p>
            <a:pPr marL="0" lvl="0" indent="0" algn="l" rtl="0">
              <a:lnSpc>
                <a:spcPct val="125000"/>
              </a:lnSpc>
              <a:spcBef>
                <a:spcPts val="0"/>
              </a:spcBef>
              <a:spcAft>
                <a:spcPts val="0"/>
              </a:spcAft>
              <a:buNone/>
            </a:pPr>
            <a:r>
              <a:rPr lang="it-IT" sz="3800">
                <a:solidFill>
                  <a:schemeClr val="dk1"/>
                </a:solidFill>
                <a:latin typeface="Roboto"/>
                <a:ea typeface="Roboto"/>
                <a:cs typeface="Roboto"/>
                <a:sym typeface="Roboto"/>
              </a:rPr>
              <a:t>Confcooperative Piemonte Nord</a:t>
            </a:r>
            <a:endParaRPr sz="3800">
              <a:solidFill>
                <a:schemeClr val="dk1"/>
              </a:solidFill>
              <a:latin typeface="Roboto"/>
              <a:ea typeface="Roboto"/>
              <a:cs typeface="Roboto"/>
              <a:sym typeface="Roboto"/>
            </a:endParaRPr>
          </a:p>
          <a:p>
            <a:pPr marL="0" lvl="0" indent="0" algn="l" rtl="0">
              <a:lnSpc>
                <a:spcPct val="125000"/>
              </a:lnSpc>
              <a:spcBef>
                <a:spcPts val="0"/>
              </a:spcBef>
              <a:spcAft>
                <a:spcPts val="0"/>
              </a:spcAft>
              <a:buNone/>
            </a:pPr>
            <a:r>
              <a:rPr lang="it-IT" sz="3800" b="1">
                <a:solidFill>
                  <a:schemeClr val="dk1"/>
                </a:solidFill>
                <a:latin typeface="Roboto"/>
                <a:ea typeface="Roboto"/>
                <a:cs typeface="Roboto"/>
                <a:sym typeface="Roboto"/>
              </a:rPr>
              <a:t>Compagnia di San Paolo</a:t>
            </a:r>
            <a:endParaRPr sz="3800" b="1">
              <a:solidFill>
                <a:schemeClr val="dk1"/>
              </a:solidFill>
              <a:latin typeface="Roboto"/>
              <a:ea typeface="Roboto"/>
              <a:cs typeface="Roboto"/>
              <a:sym typeface="Roboto"/>
            </a:endParaRPr>
          </a:p>
          <a:p>
            <a:pPr marL="0" lvl="0" indent="0" algn="l" rtl="0">
              <a:lnSpc>
                <a:spcPct val="125000"/>
              </a:lnSpc>
              <a:spcBef>
                <a:spcPts val="0"/>
              </a:spcBef>
              <a:spcAft>
                <a:spcPts val="0"/>
              </a:spcAft>
              <a:buNone/>
            </a:pPr>
            <a:r>
              <a:rPr lang="it-IT" sz="3800" b="1">
                <a:solidFill>
                  <a:schemeClr val="dk1"/>
                </a:solidFill>
                <a:latin typeface="Roboto"/>
                <a:ea typeface="Roboto"/>
                <a:cs typeface="Roboto"/>
                <a:sym typeface="Roboto"/>
              </a:rPr>
              <a:t>Environment Park spa</a:t>
            </a:r>
            <a:endParaRPr sz="3800" b="1">
              <a:solidFill>
                <a:schemeClr val="dk1"/>
              </a:solidFill>
              <a:latin typeface="Roboto"/>
              <a:ea typeface="Roboto"/>
              <a:cs typeface="Roboto"/>
              <a:sym typeface="Roboto"/>
            </a:endParaRPr>
          </a:p>
          <a:p>
            <a:pPr marL="0" lvl="0" indent="0" algn="l" rtl="0">
              <a:lnSpc>
                <a:spcPct val="125000"/>
              </a:lnSpc>
              <a:spcBef>
                <a:spcPts val="0"/>
              </a:spcBef>
              <a:spcAft>
                <a:spcPts val="0"/>
              </a:spcAft>
              <a:buNone/>
            </a:pPr>
            <a:r>
              <a:rPr lang="it-IT" sz="3800" b="1">
                <a:solidFill>
                  <a:schemeClr val="dk1"/>
                </a:solidFill>
                <a:latin typeface="Roboto"/>
                <a:ea typeface="Roboto"/>
                <a:cs typeface="Roboto"/>
                <a:sym typeface="Roboto"/>
              </a:rPr>
              <a:t>Esserci</a:t>
            </a:r>
            <a:endParaRPr sz="3800" b="1">
              <a:solidFill>
                <a:schemeClr val="dk1"/>
              </a:solidFill>
              <a:latin typeface="Roboto"/>
              <a:ea typeface="Roboto"/>
              <a:cs typeface="Roboto"/>
              <a:sym typeface="Roboto"/>
            </a:endParaRPr>
          </a:p>
          <a:p>
            <a:pPr marL="0" lvl="0" indent="0" algn="l" rtl="0">
              <a:lnSpc>
                <a:spcPct val="125000"/>
              </a:lnSpc>
              <a:spcBef>
                <a:spcPts val="0"/>
              </a:spcBef>
              <a:spcAft>
                <a:spcPts val="0"/>
              </a:spcAft>
              <a:buNone/>
            </a:pPr>
            <a:r>
              <a:rPr lang="it-IT" sz="3800">
                <a:solidFill>
                  <a:schemeClr val="dk1"/>
                </a:solidFill>
                <a:latin typeface="Roboto"/>
                <a:ea typeface="Roboto"/>
                <a:cs typeface="Roboto"/>
                <a:sym typeface="Roboto"/>
              </a:rPr>
              <a:t>Fablab</a:t>
            </a:r>
            <a:endParaRPr sz="3800">
              <a:solidFill>
                <a:schemeClr val="dk1"/>
              </a:solidFill>
              <a:latin typeface="Roboto"/>
              <a:ea typeface="Roboto"/>
              <a:cs typeface="Roboto"/>
              <a:sym typeface="Roboto"/>
            </a:endParaRPr>
          </a:p>
          <a:p>
            <a:pPr marL="0" lvl="0" indent="0" algn="l" rtl="0">
              <a:lnSpc>
                <a:spcPct val="125000"/>
              </a:lnSpc>
              <a:spcBef>
                <a:spcPts val="0"/>
              </a:spcBef>
              <a:spcAft>
                <a:spcPts val="0"/>
              </a:spcAft>
              <a:buNone/>
            </a:pPr>
            <a:r>
              <a:rPr lang="it-IT" sz="3800" b="1">
                <a:solidFill>
                  <a:schemeClr val="dk1"/>
                </a:solidFill>
                <a:latin typeface="Roboto"/>
                <a:ea typeface="Roboto"/>
                <a:cs typeface="Roboto"/>
                <a:sym typeface="Roboto"/>
              </a:rPr>
              <a:t>Finpiemonte</a:t>
            </a:r>
            <a:endParaRPr sz="3800" b="1">
              <a:solidFill>
                <a:schemeClr val="dk1"/>
              </a:solidFill>
              <a:latin typeface="Roboto"/>
              <a:ea typeface="Roboto"/>
              <a:cs typeface="Roboto"/>
              <a:sym typeface="Roboto"/>
            </a:endParaRPr>
          </a:p>
          <a:p>
            <a:pPr marL="0" lvl="0" indent="0" algn="l" rtl="0">
              <a:lnSpc>
                <a:spcPct val="125000"/>
              </a:lnSpc>
              <a:spcBef>
                <a:spcPts val="0"/>
              </a:spcBef>
              <a:spcAft>
                <a:spcPts val="0"/>
              </a:spcAft>
              <a:buNone/>
            </a:pPr>
            <a:r>
              <a:rPr lang="it-IT" sz="3800">
                <a:solidFill>
                  <a:schemeClr val="dk1"/>
                </a:solidFill>
                <a:latin typeface="Roboto"/>
                <a:ea typeface="Roboto"/>
                <a:cs typeface="Roboto"/>
                <a:sym typeface="Roboto"/>
              </a:rPr>
              <a:t>Fondazione Cottino</a:t>
            </a:r>
            <a:endParaRPr sz="3800">
              <a:solidFill>
                <a:schemeClr val="dk1"/>
              </a:solidFill>
              <a:latin typeface="Roboto"/>
              <a:ea typeface="Roboto"/>
              <a:cs typeface="Roboto"/>
              <a:sym typeface="Roboto"/>
            </a:endParaRPr>
          </a:p>
          <a:p>
            <a:pPr marL="0" lvl="0" indent="0" algn="l" rtl="0">
              <a:lnSpc>
                <a:spcPct val="125000"/>
              </a:lnSpc>
              <a:spcBef>
                <a:spcPts val="0"/>
              </a:spcBef>
              <a:spcAft>
                <a:spcPts val="0"/>
              </a:spcAft>
              <a:buClr>
                <a:schemeClr val="dk1"/>
              </a:buClr>
              <a:buSzPts val="1100"/>
              <a:buFont typeface="Arial"/>
              <a:buNone/>
            </a:pPr>
            <a:r>
              <a:rPr lang="it-IT" sz="3800" b="1">
                <a:solidFill>
                  <a:schemeClr val="dk1"/>
                </a:solidFill>
                <a:latin typeface="Roboto"/>
                <a:ea typeface="Roboto"/>
                <a:cs typeface="Roboto"/>
                <a:sym typeface="Roboto"/>
              </a:rPr>
              <a:t>Fondazione Giacomo Brodolini</a:t>
            </a:r>
            <a:endParaRPr sz="3800" b="1">
              <a:solidFill>
                <a:schemeClr val="dk1"/>
              </a:solidFill>
              <a:latin typeface="Roboto"/>
              <a:ea typeface="Roboto"/>
              <a:cs typeface="Roboto"/>
              <a:sym typeface="Roboto"/>
            </a:endParaRPr>
          </a:p>
          <a:p>
            <a:pPr marL="0" lvl="0" indent="0" algn="l" rtl="0">
              <a:lnSpc>
                <a:spcPct val="125000"/>
              </a:lnSpc>
              <a:spcBef>
                <a:spcPts val="0"/>
              </a:spcBef>
              <a:spcAft>
                <a:spcPts val="0"/>
              </a:spcAft>
              <a:buClr>
                <a:schemeClr val="dk1"/>
              </a:buClr>
              <a:buSzPts val="1100"/>
              <a:buFont typeface="Arial"/>
              <a:buNone/>
            </a:pPr>
            <a:r>
              <a:rPr lang="it-IT" sz="3800">
                <a:solidFill>
                  <a:schemeClr val="dk1"/>
                </a:solidFill>
                <a:latin typeface="Roboto"/>
                <a:ea typeface="Roboto"/>
                <a:cs typeface="Roboto"/>
                <a:sym typeface="Roboto"/>
              </a:rPr>
              <a:t>Fondazione LINKS</a:t>
            </a:r>
            <a:endParaRPr sz="3800">
              <a:solidFill>
                <a:schemeClr val="dk1"/>
              </a:solidFill>
              <a:latin typeface="Roboto"/>
              <a:ea typeface="Roboto"/>
              <a:cs typeface="Roboto"/>
              <a:sym typeface="Roboto"/>
            </a:endParaRPr>
          </a:p>
          <a:p>
            <a:pPr marL="0" lvl="0" indent="0" algn="l" rtl="0">
              <a:spcBef>
                <a:spcPts val="0"/>
              </a:spcBef>
              <a:spcAft>
                <a:spcPts val="0"/>
              </a:spcAft>
              <a:buNone/>
            </a:pPr>
            <a:endParaRPr sz="1800"/>
          </a:p>
        </p:txBody>
      </p:sp>
      <p:sp>
        <p:nvSpPr>
          <p:cNvPr id="1391" name="Google Shape;1391;p4"/>
          <p:cNvSpPr txBox="1"/>
          <p:nvPr/>
        </p:nvSpPr>
        <p:spPr>
          <a:xfrm>
            <a:off x="8392373" y="3872005"/>
            <a:ext cx="7832100" cy="95433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None/>
            </a:pPr>
            <a:r>
              <a:rPr lang="it-IT" sz="3800" b="1">
                <a:solidFill>
                  <a:schemeClr val="dk1"/>
                </a:solidFill>
                <a:latin typeface="Roboto"/>
                <a:ea typeface="Roboto"/>
                <a:cs typeface="Roboto"/>
                <a:sym typeface="Roboto"/>
              </a:rPr>
              <a:t>Fondazione Time2 ONLUS</a:t>
            </a:r>
            <a:endParaRPr sz="3800" b="1">
              <a:solidFill>
                <a:schemeClr val="dk1"/>
              </a:solidFill>
              <a:latin typeface="Roboto"/>
              <a:ea typeface="Roboto"/>
              <a:cs typeface="Roboto"/>
              <a:sym typeface="Roboto"/>
            </a:endParaRPr>
          </a:p>
          <a:p>
            <a:pPr marL="0" marR="0" lvl="0" indent="0" algn="l" rtl="0">
              <a:lnSpc>
                <a:spcPct val="150000"/>
              </a:lnSpc>
              <a:spcBef>
                <a:spcPts val="0"/>
              </a:spcBef>
              <a:spcAft>
                <a:spcPts val="0"/>
              </a:spcAft>
              <a:buNone/>
            </a:pPr>
            <a:r>
              <a:rPr lang="it-IT" sz="3800" b="1">
                <a:solidFill>
                  <a:schemeClr val="dk1"/>
                </a:solidFill>
                <a:latin typeface="Roboto"/>
                <a:ea typeface="Roboto"/>
                <a:cs typeface="Roboto"/>
                <a:sym typeface="Roboto"/>
              </a:rPr>
              <a:t>Form42-195</a:t>
            </a:r>
            <a:endParaRPr sz="3800" b="1">
              <a:solidFill>
                <a:schemeClr val="dk1"/>
              </a:solidFill>
              <a:latin typeface="Roboto"/>
              <a:ea typeface="Roboto"/>
              <a:cs typeface="Roboto"/>
              <a:sym typeface="Roboto"/>
            </a:endParaRPr>
          </a:p>
          <a:p>
            <a:pPr marL="0" marR="0" lvl="0" indent="0" algn="l" rtl="0">
              <a:lnSpc>
                <a:spcPct val="150000"/>
              </a:lnSpc>
              <a:spcBef>
                <a:spcPts val="0"/>
              </a:spcBef>
              <a:spcAft>
                <a:spcPts val="0"/>
              </a:spcAft>
              <a:buNone/>
            </a:pPr>
            <a:r>
              <a:rPr lang="it-IT" sz="3800" b="1">
                <a:solidFill>
                  <a:schemeClr val="dk1"/>
                </a:solidFill>
                <a:latin typeface="Roboto"/>
                <a:ea typeface="Roboto"/>
                <a:cs typeface="Roboto"/>
                <a:sym typeface="Roboto"/>
              </a:rPr>
              <a:t>Hackability</a:t>
            </a:r>
            <a:endParaRPr sz="3800" b="1">
              <a:solidFill>
                <a:schemeClr val="dk1"/>
              </a:solidFill>
              <a:latin typeface="Roboto"/>
              <a:ea typeface="Roboto"/>
              <a:cs typeface="Roboto"/>
              <a:sym typeface="Roboto"/>
            </a:endParaRPr>
          </a:p>
          <a:p>
            <a:pPr marL="0" marR="0" lvl="0" indent="0" algn="l" rtl="0">
              <a:lnSpc>
                <a:spcPct val="150000"/>
              </a:lnSpc>
              <a:spcBef>
                <a:spcPts val="0"/>
              </a:spcBef>
              <a:spcAft>
                <a:spcPts val="0"/>
              </a:spcAft>
              <a:buNone/>
            </a:pPr>
            <a:r>
              <a:rPr lang="it-IT" sz="3800" b="1">
                <a:solidFill>
                  <a:schemeClr val="dk1"/>
                </a:solidFill>
                <a:latin typeface="Roboto"/>
                <a:ea typeface="Roboto"/>
                <a:cs typeface="Roboto"/>
                <a:sym typeface="Roboto"/>
              </a:rPr>
              <a:t>Izmade Impresa Sociale SRL</a:t>
            </a:r>
            <a:endParaRPr sz="3800" b="1">
              <a:solidFill>
                <a:schemeClr val="dk1"/>
              </a:solidFill>
              <a:latin typeface="Roboto"/>
              <a:ea typeface="Roboto"/>
              <a:cs typeface="Roboto"/>
              <a:sym typeface="Roboto"/>
            </a:endParaRPr>
          </a:p>
          <a:p>
            <a:pPr marL="0" marR="0" lvl="0" indent="0" algn="l" rtl="0">
              <a:lnSpc>
                <a:spcPct val="150000"/>
              </a:lnSpc>
              <a:spcBef>
                <a:spcPts val="0"/>
              </a:spcBef>
              <a:spcAft>
                <a:spcPts val="0"/>
              </a:spcAft>
              <a:buNone/>
            </a:pPr>
            <a:r>
              <a:rPr lang="it-IT" sz="3800">
                <a:solidFill>
                  <a:schemeClr val="dk1"/>
                </a:solidFill>
                <a:latin typeface="Roboto"/>
                <a:ea typeface="Roboto"/>
                <a:cs typeface="Roboto"/>
                <a:sym typeface="Roboto"/>
              </a:rPr>
              <a:t>Liberitutti</a:t>
            </a:r>
            <a:endParaRPr sz="3800">
              <a:solidFill>
                <a:schemeClr val="dk1"/>
              </a:solidFill>
              <a:latin typeface="Roboto"/>
              <a:ea typeface="Roboto"/>
              <a:cs typeface="Roboto"/>
              <a:sym typeface="Roboto"/>
            </a:endParaRPr>
          </a:p>
          <a:p>
            <a:pPr marL="0" marR="0" lvl="0" indent="0" algn="l" rtl="0">
              <a:lnSpc>
                <a:spcPct val="150000"/>
              </a:lnSpc>
              <a:spcBef>
                <a:spcPts val="0"/>
              </a:spcBef>
              <a:spcAft>
                <a:spcPts val="0"/>
              </a:spcAft>
              <a:buNone/>
            </a:pPr>
            <a:r>
              <a:rPr lang="it-IT" sz="3800">
                <a:solidFill>
                  <a:schemeClr val="dk1"/>
                </a:solidFill>
                <a:latin typeface="Roboto"/>
                <a:ea typeface="Roboto"/>
                <a:cs typeface="Roboto"/>
                <a:sym typeface="Roboto"/>
              </a:rPr>
              <a:t>Mercato Circolare s.r.l.</a:t>
            </a:r>
            <a:endParaRPr sz="3800">
              <a:solidFill>
                <a:schemeClr val="dk1"/>
              </a:solidFill>
              <a:latin typeface="Roboto"/>
              <a:ea typeface="Roboto"/>
              <a:cs typeface="Roboto"/>
              <a:sym typeface="Roboto"/>
            </a:endParaRPr>
          </a:p>
          <a:p>
            <a:pPr marL="0" marR="0" lvl="0" indent="0" algn="l" rtl="0">
              <a:lnSpc>
                <a:spcPct val="150000"/>
              </a:lnSpc>
              <a:spcBef>
                <a:spcPts val="0"/>
              </a:spcBef>
              <a:spcAft>
                <a:spcPts val="0"/>
              </a:spcAft>
              <a:buNone/>
            </a:pPr>
            <a:r>
              <a:rPr lang="it-IT" sz="3800">
                <a:solidFill>
                  <a:schemeClr val="dk1"/>
                </a:solidFill>
                <a:latin typeface="Roboto"/>
                <a:ea typeface="Roboto"/>
                <a:cs typeface="Roboto"/>
                <a:sym typeface="Roboto"/>
              </a:rPr>
              <a:t>NUVAP Dip. Coe PCM</a:t>
            </a:r>
            <a:endParaRPr sz="3800">
              <a:solidFill>
                <a:schemeClr val="dk1"/>
              </a:solidFill>
              <a:latin typeface="Roboto"/>
              <a:ea typeface="Roboto"/>
              <a:cs typeface="Roboto"/>
              <a:sym typeface="Roboto"/>
            </a:endParaRPr>
          </a:p>
          <a:p>
            <a:pPr marL="0" marR="0" lvl="0" indent="0" algn="l" rtl="0">
              <a:lnSpc>
                <a:spcPct val="150000"/>
              </a:lnSpc>
              <a:spcBef>
                <a:spcPts val="0"/>
              </a:spcBef>
              <a:spcAft>
                <a:spcPts val="0"/>
              </a:spcAft>
              <a:buNone/>
            </a:pPr>
            <a:r>
              <a:rPr lang="it-IT" sz="3800">
                <a:solidFill>
                  <a:schemeClr val="dk1"/>
                </a:solidFill>
                <a:latin typeface="Roboto"/>
                <a:ea typeface="Roboto"/>
                <a:cs typeface="Roboto"/>
                <a:sym typeface="Roboto"/>
              </a:rPr>
              <a:t>Opera Barolo</a:t>
            </a:r>
            <a:endParaRPr sz="3800">
              <a:solidFill>
                <a:schemeClr val="dk1"/>
              </a:solidFill>
              <a:latin typeface="Roboto"/>
              <a:ea typeface="Roboto"/>
              <a:cs typeface="Roboto"/>
              <a:sym typeface="Roboto"/>
            </a:endParaRPr>
          </a:p>
          <a:p>
            <a:pPr marL="0" marR="0" lvl="0" indent="0" algn="l" rtl="0">
              <a:lnSpc>
                <a:spcPct val="150000"/>
              </a:lnSpc>
              <a:spcBef>
                <a:spcPts val="0"/>
              </a:spcBef>
              <a:spcAft>
                <a:spcPts val="0"/>
              </a:spcAft>
              <a:buNone/>
            </a:pPr>
            <a:r>
              <a:rPr lang="it-IT" sz="3800">
                <a:solidFill>
                  <a:schemeClr val="dk1"/>
                </a:solidFill>
                <a:latin typeface="Roboto"/>
                <a:ea typeface="Roboto"/>
                <a:cs typeface="Roboto"/>
                <a:sym typeface="Roboto"/>
              </a:rPr>
              <a:t>Polyteknos e Accoglienza</a:t>
            </a:r>
            <a:endParaRPr sz="3800">
              <a:solidFill>
                <a:schemeClr val="dk1"/>
              </a:solidFill>
              <a:latin typeface="Roboto"/>
              <a:ea typeface="Roboto"/>
              <a:cs typeface="Roboto"/>
              <a:sym typeface="Roboto"/>
            </a:endParaRPr>
          </a:p>
          <a:p>
            <a:pPr marL="0" marR="0" lvl="0" indent="0" algn="l" rtl="0">
              <a:lnSpc>
                <a:spcPct val="150000"/>
              </a:lnSpc>
              <a:spcBef>
                <a:spcPts val="0"/>
              </a:spcBef>
              <a:spcAft>
                <a:spcPts val="0"/>
              </a:spcAft>
              <a:buNone/>
            </a:pPr>
            <a:r>
              <a:rPr lang="it-IT" sz="3800" b="1">
                <a:solidFill>
                  <a:schemeClr val="dk1"/>
                </a:solidFill>
                <a:latin typeface="Roboto"/>
                <a:ea typeface="Roboto"/>
                <a:cs typeface="Roboto"/>
                <a:sym typeface="Roboto"/>
              </a:rPr>
              <a:t>Rete delle Case del Quartiere APS</a:t>
            </a:r>
            <a:endParaRPr sz="3800" b="1">
              <a:solidFill>
                <a:schemeClr val="dk1"/>
              </a:solidFill>
              <a:latin typeface="Roboto"/>
              <a:ea typeface="Roboto"/>
              <a:cs typeface="Roboto"/>
              <a:sym typeface="Roboto"/>
            </a:endParaRPr>
          </a:p>
          <a:p>
            <a:pPr marL="0" lvl="0" indent="0" algn="l" rtl="0">
              <a:lnSpc>
                <a:spcPct val="150000"/>
              </a:lnSpc>
              <a:spcBef>
                <a:spcPts val="0"/>
              </a:spcBef>
              <a:spcAft>
                <a:spcPts val="0"/>
              </a:spcAft>
              <a:buClr>
                <a:schemeClr val="dk1"/>
              </a:buClr>
              <a:buSzPts val="1100"/>
              <a:buFont typeface="Arial"/>
              <a:buNone/>
            </a:pPr>
            <a:r>
              <a:rPr lang="it-IT" sz="3800" b="1">
                <a:solidFill>
                  <a:schemeClr val="dk1"/>
                </a:solidFill>
                <a:latin typeface="Roboto"/>
                <a:ea typeface="Roboto"/>
                <a:cs typeface="Roboto"/>
                <a:sym typeface="Roboto"/>
              </a:rPr>
              <a:t>Rete Italiana di Cultura Popolare</a:t>
            </a:r>
            <a:endParaRPr sz="3800" b="1">
              <a:solidFill>
                <a:schemeClr val="dk1"/>
              </a:solidFill>
              <a:latin typeface="Roboto"/>
              <a:ea typeface="Roboto"/>
              <a:cs typeface="Roboto"/>
              <a:sym typeface="Roboto"/>
            </a:endParaRPr>
          </a:p>
        </p:txBody>
      </p:sp>
      <p:sp>
        <p:nvSpPr>
          <p:cNvPr id="1392" name="Google Shape;1392;p4"/>
          <p:cNvSpPr txBox="1"/>
          <p:nvPr/>
        </p:nvSpPr>
        <p:spPr>
          <a:xfrm>
            <a:off x="16224473" y="3872005"/>
            <a:ext cx="7832100" cy="104205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Clr>
                <a:schemeClr val="dk1"/>
              </a:buClr>
              <a:buSzPts val="1100"/>
              <a:buFont typeface="Arial"/>
              <a:buNone/>
            </a:pPr>
            <a:r>
              <a:rPr lang="it-IT" sz="3800">
                <a:solidFill>
                  <a:schemeClr val="dk1"/>
                </a:solidFill>
                <a:latin typeface="Roboto"/>
                <a:ea typeface="Roboto"/>
                <a:cs typeface="Roboto"/>
                <a:sym typeface="Roboto"/>
              </a:rPr>
              <a:t>Reynaldi</a:t>
            </a:r>
            <a:endParaRPr sz="3800">
              <a:solidFill>
                <a:schemeClr val="dk1"/>
              </a:solidFill>
              <a:latin typeface="Roboto"/>
              <a:ea typeface="Roboto"/>
              <a:cs typeface="Roboto"/>
              <a:sym typeface="Roboto"/>
            </a:endParaRPr>
          </a:p>
          <a:p>
            <a:pPr marL="0" lvl="0" indent="0" algn="l" rtl="0">
              <a:lnSpc>
                <a:spcPct val="150000"/>
              </a:lnSpc>
              <a:spcBef>
                <a:spcPts val="0"/>
              </a:spcBef>
              <a:spcAft>
                <a:spcPts val="0"/>
              </a:spcAft>
              <a:buNone/>
            </a:pPr>
            <a:r>
              <a:rPr lang="it-IT" sz="3800" b="1">
                <a:solidFill>
                  <a:schemeClr val="dk1"/>
                </a:solidFill>
                <a:latin typeface="Roboto"/>
                <a:ea typeface="Roboto"/>
                <a:cs typeface="Roboto"/>
                <a:sym typeface="Roboto"/>
              </a:rPr>
              <a:t>SAA- Labnet </a:t>
            </a:r>
            <a:endParaRPr sz="3800" b="1">
              <a:solidFill>
                <a:schemeClr val="dk1"/>
              </a:solidFill>
              <a:latin typeface="Roboto"/>
              <a:ea typeface="Roboto"/>
              <a:cs typeface="Roboto"/>
              <a:sym typeface="Roboto"/>
            </a:endParaRPr>
          </a:p>
          <a:p>
            <a:pPr marL="0" lvl="0" indent="0" algn="l" rtl="0">
              <a:lnSpc>
                <a:spcPct val="150000"/>
              </a:lnSpc>
              <a:spcBef>
                <a:spcPts val="0"/>
              </a:spcBef>
              <a:spcAft>
                <a:spcPts val="0"/>
              </a:spcAft>
              <a:buClr>
                <a:schemeClr val="dk1"/>
              </a:buClr>
              <a:buSzPts val="1100"/>
              <a:buFont typeface="Arial"/>
              <a:buNone/>
            </a:pPr>
            <a:r>
              <a:rPr lang="it-IT" sz="3800">
                <a:solidFill>
                  <a:schemeClr val="dk1"/>
                </a:solidFill>
                <a:latin typeface="Roboto"/>
                <a:ea typeface="Roboto"/>
                <a:cs typeface="Roboto"/>
                <a:sym typeface="Roboto"/>
              </a:rPr>
              <a:t>S-Nodi</a:t>
            </a:r>
            <a:endParaRPr sz="3800">
              <a:solidFill>
                <a:schemeClr val="dk1"/>
              </a:solidFill>
              <a:latin typeface="Roboto"/>
              <a:ea typeface="Roboto"/>
              <a:cs typeface="Roboto"/>
              <a:sym typeface="Roboto"/>
            </a:endParaRPr>
          </a:p>
          <a:p>
            <a:pPr marL="0" lvl="0" indent="0" algn="l" rtl="0">
              <a:lnSpc>
                <a:spcPct val="150000"/>
              </a:lnSpc>
              <a:spcBef>
                <a:spcPts val="0"/>
              </a:spcBef>
              <a:spcAft>
                <a:spcPts val="0"/>
              </a:spcAft>
              <a:buClr>
                <a:schemeClr val="dk1"/>
              </a:buClr>
              <a:buSzPts val="1100"/>
              <a:buFont typeface="Arial"/>
              <a:buNone/>
            </a:pPr>
            <a:r>
              <a:rPr lang="it-IT" sz="3800" b="1">
                <a:solidFill>
                  <a:schemeClr val="dk1"/>
                </a:solidFill>
                <a:latin typeface="Roboto"/>
                <a:ea typeface="Roboto"/>
                <a:cs typeface="Roboto"/>
                <a:sym typeface="Roboto"/>
              </a:rPr>
              <a:t>Stefania Farina</a:t>
            </a:r>
            <a:endParaRPr sz="3800" b="1">
              <a:solidFill>
                <a:schemeClr val="dk1"/>
              </a:solidFill>
              <a:latin typeface="Roboto"/>
              <a:ea typeface="Roboto"/>
              <a:cs typeface="Roboto"/>
              <a:sym typeface="Roboto"/>
            </a:endParaRPr>
          </a:p>
          <a:p>
            <a:pPr marL="0" lvl="0" indent="0" algn="l" rtl="0">
              <a:lnSpc>
                <a:spcPct val="150000"/>
              </a:lnSpc>
              <a:spcBef>
                <a:spcPts val="0"/>
              </a:spcBef>
              <a:spcAft>
                <a:spcPts val="0"/>
              </a:spcAft>
              <a:buClr>
                <a:schemeClr val="dk1"/>
              </a:buClr>
              <a:buSzPts val="1100"/>
              <a:buFont typeface="Arial"/>
              <a:buNone/>
            </a:pPr>
            <a:r>
              <a:rPr lang="it-IT" sz="3800" b="1">
                <a:solidFill>
                  <a:schemeClr val="dk1"/>
                </a:solidFill>
                <a:latin typeface="Roboto"/>
                <a:ea typeface="Roboto"/>
                <a:cs typeface="Roboto"/>
                <a:sym typeface="Roboto"/>
              </a:rPr>
              <a:t>Sumisura s.c.</a:t>
            </a:r>
            <a:endParaRPr sz="3800" b="1">
              <a:solidFill>
                <a:schemeClr val="dk1"/>
              </a:solidFill>
              <a:latin typeface="Roboto"/>
              <a:ea typeface="Roboto"/>
              <a:cs typeface="Roboto"/>
              <a:sym typeface="Roboto"/>
            </a:endParaRPr>
          </a:p>
          <a:p>
            <a:pPr marL="0" lvl="0" indent="0" algn="l" rtl="0">
              <a:lnSpc>
                <a:spcPct val="150000"/>
              </a:lnSpc>
              <a:spcBef>
                <a:spcPts val="0"/>
              </a:spcBef>
              <a:spcAft>
                <a:spcPts val="0"/>
              </a:spcAft>
              <a:buClr>
                <a:schemeClr val="dk1"/>
              </a:buClr>
              <a:buSzPts val="1100"/>
              <a:buFont typeface="Arial"/>
              <a:buNone/>
            </a:pPr>
            <a:r>
              <a:rPr lang="it-IT" sz="3800">
                <a:solidFill>
                  <a:schemeClr val="dk1"/>
                </a:solidFill>
                <a:latin typeface="Roboto"/>
                <a:ea typeface="Roboto"/>
                <a:cs typeface="Roboto"/>
                <a:sym typeface="Roboto"/>
              </a:rPr>
              <a:t>Toolbox srl</a:t>
            </a:r>
            <a:endParaRPr sz="3800">
              <a:solidFill>
                <a:schemeClr val="dk1"/>
              </a:solidFill>
              <a:latin typeface="Roboto"/>
              <a:ea typeface="Roboto"/>
              <a:cs typeface="Roboto"/>
              <a:sym typeface="Roboto"/>
            </a:endParaRPr>
          </a:p>
          <a:p>
            <a:pPr marL="0" lvl="0" indent="0" algn="l" rtl="0">
              <a:lnSpc>
                <a:spcPct val="150000"/>
              </a:lnSpc>
              <a:spcBef>
                <a:spcPts val="0"/>
              </a:spcBef>
              <a:spcAft>
                <a:spcPts val="0"/>
              </a:spcAft>
              <a:buClr>
                <a:schemeClr val="dk1"/>
              </a:buClr>
              <a:buSzPts val="1100"/>
              <a:buFont typeface="Arial"/>
              <a:buNone/>
            </a:pPr>
            <a:r>
              <a:rPr lang="it-IT" sz="3800">
                <a:solidFill>
                  <a:schemeClr val="dk1"/>
                </a:solidFill>
                <a:latin typeface="Roboto"/>
                <a:ea typeface="Roboto"/>
                <a:cs typeface="Roboto"/>
                <a:sym typeface="Roboto"/>
              </a:rPr>
              <a:t>TSI</a:t>
            </a:r>
            <a:endParaRPr sz="3800">
              <a:solidFill>
                <a:schemeClr val="dk1"/>
              </a:solidFill>
              <a:latin typeface="Roboto"/>
              <a:ea typeface="Roboto"/>
              <a:cs typeface="Roboto"/>
              <a:sym typeface="Roboto"/>
            </a:endParaRPr>
          </a:p>
          <a:p>
            <a:pPr marL="0" lvl="0" indent="0" algn="l" rtl="0">
              <a:lnSpc>
                <a:spcPct val="150000"/>
              </a:lnSpc>
              <a:spcBef>
                <a:spcPts val="0"/>
              </a:spcBef>
              <a:spcAft>
                <a:spcPts val="0"/>
              </a:spcAft>
              <a:buClr>
                <a:schemeClr val="dk1"/>
              </a:buClr>
              <a:buSzPts val="1100"/>
              <a:buFont typeface="Arial"/>
              <a:buNone/>
            </a:pPr>
            <a:r>
              <a:rPr lang="it-IT" sz="3800">
                <a:solidFill>
                  <a:schemeClr val="dk1"/>
                </a:solidFill>
                <a:latin typeface="Roboto"/>
                <a:ea typeface="Roboto"/>
                <a:cs typeface="Roboto"/>
                <a:sym typeface="Roboto"/>
              </a:rPr>
              <a:t>UNITO</a:t>
            </a:r>
            <a:endParaRPr sz="3800">
              <a:solidFill>
                <a:schemeClr val="dk1"/>
              </a:solidFill>
              <a:latin typeface="Roboto"/>
              <a:ea typeface="Roboto"/>
              <a:cs typeface="Roboto"/>
              <a:sym typeface="Roboto"/>
            </a:endParaRPr>
          </a:p>
          <a:p>
            <a:pPr marL="0" lvl="0" indent="0" algn="l" rtl="0">
              <a:lnSpc>
                <a:spcPct val="150000"/>
              </a:lnSpc>
              <a:spcBef>
                <a:spcPts val="0"/>
              </a:spcBef>
              <a:spcAft>
                <a:spcPts val="0"/>
              </a:spcAft>
              <a:buClr>
                <a:schemeClr val="dk1"/>
              </a:buClr>
              <a:buSzPts val="1100"/>
              <a:buFont typeface="Arial"/>
              <a:buNone/>
            </a:pPr>
            <a:r>
              <a:rPr lang="it-IT" sz="3800" b="1">
                <a:solidFill>
                  <a:schemeClr val="dk1"/>
                </a:solidFill>
                <a:latin typeface="Roboto"/>
                <a:ea typeface="Roboto"/>
                <a:cs typeface="Roboto"/>
                <a:sym typeface="Roboto"/>
              </a:rPr>
              <a:t>Urban Lab</a:t>
            </a:r>
            <a:endParaRPr sz="3800" b="1">
              <a:solidFill>
                <a:schemeClr val="dk1"/>
              </a:solidFill>
              <a:latin typeface="Roboto"/>
              <a:ea typeface="Roboto"/>
              <a:cs typeface="Roboto"/>
              <a:sym typeface="Roboto"/>
            </a:endParaRPr>
          </a:p>
          <a:p>
            <a:pPr marL="0" lvl="0" indent="0" algn="l" rtl="0">
              <a:lnSpc>
                <a:spcPct val="150000"/>
              </a:lnSpc>
              <a:spcBef>
                <a:spcPts val="0"/>
              </a:spcBef>
              <a:spcAft>
                <a:spcPts val="0"/>
              </a:spcAft>
              <a:buClr>
                <a:schemeClr val="dk1"/>
              </a:buClr>
              <a:buSzPts val="1100"/>
              <a:buFont typeface="Arial"/>
              <a:buNone/>
            </a:pPr>
            <a:r>
              <a:rPr lang="it-IT" sz="3800" b="1">
                <a:solidFill>
                  <a:schemeClr val="dk1"/>
                </a:solidFill>
                <a:latin typeface="Roboto"/>
                <a:ea typeface="Roboto"/>
                <a:cs typeface="Roboto"/>
                <a:sym typeface="Roboto"/>
              </a:rPr>
              <a:t>Vol.To</a:t>
            </a:r>
            <a:endParaRPr sz="3800" b="1">
              <a:solidFill>
                <a:schemeClr val="dk1"/>
              </a:solidFill>
              <a:latin typeface="Roboto"/>
              <a:ea typeface="Roboto"/>
              <a:cs typeface="Roboto"/>
              <a:sym typeface="Roboto"/>
            </a:endParaRPr>
          </a:p>
          <a:p>
            <a:pPr marL="0" lvl="0" indent="0" algn="l" rtl="0">
              <a:lnSpc>
                <a:spcPct val="150000"/>
              </a:lnSpc>
              <a:spcBef>
                <a:spcPts val="0"/>
              </a:spcBef>
              <a:spcAft>
                <a:spcPts val="0"/>
              </a:spcAft>
              <a:buClr>
                <a:schemeClr val="dk1"/>
              </a:buClr>
              <a:buSzPts val="1100"/>
              <a:buFont typeface="Arial"/>
              <a:buNone/>
            </a:pPr>
            <a:r>
              <a:rPr lang="it-IT" sz="3800" b="1">
                <a:solidFill>
                  <a:schemeClr val="dk1"/>
                </a:solidFill>
                <a:latin typeface="Roboto"/>
                <a:ea typeface="Roboto"/>
                <a:cs typeface="Roboto"/>
                <a:sym typeface="Roboto"/>
              </a:rPr>
              <a:t>Xke?</a:t>
            </a:r>
            <a:endParaRPr sz="3800" b="1">
              <a:solidFill>
                <a:schemeClr val="dk1"/>
              </a:solidFill>
              <a:latin typeface="Roboto"/>
              <a:ea typeface="Roboto"/>
              <a:cs typeface="Roboto"/>
              <a:sym typeface="Roboto"/>
            </a:endParaRPr>
          </a:p>
          <a:p>
            <a:pPr marL="0" marR="0" lvl="0" indent="0" algn="l" rtl="0">
              <a:lnSpc>
                <a:spcPct val="150000"/>
              </a:lnSpc>
              <a:spcBef>
                <a:spcPts val="0"/>
              </a:spcBef>
              <a:spcAft>
                <a:spcPts val="0"/>
              </a:spcAft>
              <a:buNone/>
            </a:pPr>
            <a:endParaRPr sz="3800">
              <a:solidFill>
                <a:schemeClr val="dk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6"/>
        <p:cNvGrpSpPr/>
        <p:nvPr/>
      </p:nvGrpSpPr>
      <p:grpSpPr>
        <a:xfrm>
          <a:off x="0" y="0"/>
          <a:ext cx="0" cy="0"/>
          <a:chOff x="0" y="0"/>
          <a:chExt cx="0" cy="0"/>
        </a:xfrm>
      </p:grpSpPr>
      <p:sp>
        <p:nvSpPr>
          <p:cNvPr id="1397" name="Google Shape;1397;gd6115e99dd_0_5"/>
          <p:cNvSpPr txBox="1">
            <a:spLocks noGrp="1"/>
          </p:cNvSpPr>
          <p:nvPr>
            <p:ph type="sldNum" idx="12"/>
          </p:nvPr>
        </p:nvSpPr>
        <p:spPr>
          <a:xfrm>
            <a:off x="22921019" y="12696825"/>
            <a:ext cx="146100" cy="2793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2C2E3C"/>
              </a:buClr>
              <a:buSzPts val="1800"/>
              <a:buFont typeface="Lato Black"/>
              <a:buNone/>
            </a:pPr>
            <a:fld id="{00000000-1234-1234-1234-123412341234}" type="slidenum">
              <a:rPr lang="it-IT"/>
              <a:t>5</a:t>
            </a:fld>
            <a:endParaRPr/>
          </a:p>
        </p:txBody>
      </p:sp>
      <p:sp>
        <p:nvSpPr>
          <p:cNvPr id="1398" name="Google Shape;1398;gd6115e99dd_0_5"/>
          <p:cNvSpPr/>
          <p:nvPr/>
        </p:nvSpPr>
        <p:spPr>
          <a:xfrm>
            <a:off x="18385141" y="12031579"/>
            <a:ext cx="5998800" cy="16845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Candara"/>
              <a:ea typeface="Candara"/>
              <a:cs typeface="Candara"/>
              <a:sym typeface="Candara"/>
            </a:endParaRPr>
          </a:p>
        </p:txBody>
      </p:sp>
      <p:pic>
        <p:nvPicPr>
          <p:cNvPr id="1399" name="Google Shape;1399;gd6115e99dd_0_5"/>
          <p:cNvPicPr preferRelativeResize="0"/>
          <p:nvPr/>
        </p:nvPicPr>
        <p:blipFill rotWithShape="1">
          <a:blip r:embed="rId3">
            <a:alphaModFix amt="37000"/>
          </a:blip>
          <a:srcRect l="50592" t="10857"/>
          <a:stretch/>
        </p:blipFill>
        <p:spPr>
          <a:xfrm>
            <a:off x="16981714" y="6203550"/>
            <a:ext cx="7402286" cy="7512450"/>
          </a:xfrm>
          <a:prstGeom prst="rect">
            <a:avLst/>
          </a:prstGeom>
          <a:noFill/>
          <a:ln>
            <a:noFill/>
          </a:ln>
        </p:spPr>
      </p:pic>
      <p:pic>
        <p:nvPicPr>
          <p:cNvPr id="1400" name="Google Shape;1400;gd6115e99dd_0_5"/>
          <p:cNvPicPr preferRelativeResize="0"/>
          <p:nvPr/>
        </p:nvPicPr>
        <p:blipFill rotWithShape="1">
          <a:blip r:embed="rId4">
            <a:alphaModFix/>
          </a:blip>
          <a:srcRect/>
          <a:stretch/>
        </p:blipFill>
        <p:spPr>
          <a:xfrm>
            <a:off x="21862047" y="12341225"/>
            <a:ext cx="1816100" cy="990600"/>
          </a:xfrm>
          <a:prstGeom prst="rect">
            <a:avLst/>
          </a:prstGeom>
          <a:noFill/>
          <a:ln>
            <a:noFill/>
          </a:ln>
        </p:spPr>
      </p:pic>
      <p:sp>
        <p:nvSpPr>
          <p:cNvPr id="1401" name="Google Shape;1401;gd6115e99dd_0_5"/>
          <p:cNvSpPr txBox="1"/>
          <p:nvPr/>
        </p:nvSpPr>
        <p:spPr>
          <a:xfrm>
            <a:off x="19202425" y="6290500"/>
            <a:ext cx="4245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2000">
                <a:solidFill>
                  <a:schemeClr val="lt1"/>
                </a:solidFill>
              </a:rPr>
              <a:t>Photo by</a:t>
            </a:r>
            <a:r>
              <a:rPr lang="it-IT" sz="2000">
                <a:solidFill>
                  <a:schemeClr val="lt1"/>
                </a:solidFill>
                <a:uFill>
                  <a:noFill/>
                </a:uFill>
                <a:hlinkClick r:id="rId5">
                  <a:extLst>
                    <a:ext uri="{A12FA001-AC4F-418D-AE19-62706E023703}">
                      <ahyp:hlinkClr xmlns:ahyp="http://schemas.microsoft.com/office/drawing/2018/hyperlinkcolor" val="tx"/>
                    </a:ext>
                  </a:extLst>
                </a:hlinkClick>
              </a:rPr>
              <a:t> </a:t>
            </a:r>
            <a:r>
              <a:rPr lang="it-IT" sz="2000" u="sng">
                <a:solidFill>
                  <a:schemeClr val="lt1"/>
                </a:solidFill>
                <a:hlinkClick r:id="rId5">
                  <a:extLst>
                    <a:ext uri="{A12FA001-AC4F-418D-AE19-62706E023703}">
                      <ahyp:hlinkClr xmlns:ahyp="http://schemas.microsoft.com/office/drawing/2018/hyperlinkcolor" val="tx"/>
                    </a:ext>
                  </a:extLst>
                </a:hlinkClick>
              </a:rPr>
              <a:t>Timothy K</a:t>
            </a:r>
            <a:r>
              <a:rPr lang="it-IT" sz="2000">
                <a:solidFill>
                  <a:schemeClr val="lt1"/>
                </a:solidFill>
              </a:rPr>
              <a:t> on</a:t>
            </a:r>
            <a:r>
              <a:rPr lang="it-IT" sz="2000">
                <a:solidFill>
                  <a:schemeClr val="lt1"/>
                </a:solidFill>
                <a:uFill>
                  <a:noFill/>
                </a:uFill>
                <a:hlinkClick r:id="rId6">
                  <a:extLst>
                    <a:ext uri="{A12FA001-AC4F-418D-AE19-62706E023703}">
                      <ahyp:hlinkClr xmlns:ahyp="http://schemas.microsoft.com/office/drawing/2018/hyperlinkcolor" val="tx"/>
                    </a:ext>
                  </a:extLst>
                </a:hlinkClick>
              </a:rPr>
              <a:t> </a:t>
            </a:r>
            <a:r>
              <a:rPr lang="it-IT" sz="2000" u="sng">
                <a:solidFill>
                  <a:schemeClr val="lt1"/>
                </a:solidFill>
                <a:hlinkClick r:id="rId6">
                  <a:extLst>
                    <a:ext uri="{A12FA001-AC4F-418D-AE19-62706E023703}">
                      <ahyp:hlinkClr xmlns:ahyp="http://schemas.microsoft.com/office/drawing/2018/hyperlinkcolor" val="tx"/>
                    </a:ext>
                  </a:extLst>
                </a:hlinkClick>
              </a:rPr>
              <a:t>Unsplash</a:t>
            </a:r>
            <a:endParaRPr sz="2300">
              <a:solidFill>
                <a:schemeClr val="lt1"/>
              </a:solidFill>
            </a:endParaRPr>
          </a:p>
        </p:txBody>
      </p:sp>
      <p:sp>
        <p:nvSpPr>
          <p:cNvPr id="1402" name="Google Shape;1402;gd6115e99dd_0_5"/>
          <p:cNvSpPr/>
          <p:nvPr/>
        </p:nvSpPr>
        <p:spPr>
          <a:xfrm>
            <a:off x="333425" y="333425"/>
            <a:ext cx="23472600" cy="1684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gd6115e99dd_0_5"/>
          <p:cNvSpPr txBox="1"/>
          <p:nvPr/>
        </p:nvSpPr>
        <p:spPr>
          <a:xfrm>
            <a:off x="896721" y="1127775"/>
            <a:ext cx="13569000" cy="12108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F500F"/>
              </a:buClr>
              <a:buSzPts val="7200"/>
              <a:buFont typeface="Candara"/>
              <a:buNone/>
            </a:pPr>
            <a:r>
              <a:rPr lang="it-IT" sz="7200" b="1">
                <a:solidFill>
                  <a:srgbClr val="52CEBA"/>
                </a:solidFill>
                <a:latin typeface="Poppins"/>
                <a:ea typeface="Poppins"/>
                <a:cs typeface="Poppins"/>
                <a:sym typeface="Poppins"/>
              </a:rPr>
              <a:t>Coordinato da</a:t>
            </a:r>
            <a:endParaRPr sz="7200" b="1" i="0" u="none" strike="noStrike" cap="none">
              <a:solidFill>
                <a:srgbClr val="52CEBA"/>
              </a:solidFill>
              <a:latin typeface="Poppins"/>
              <a:ea typeface="Poppins"/>
              <a:cs typeface="Poppins"/>
              <a:sym typeface="Poppins"/>
            </a:endParaRPr>
          </a:p>
        </p:txBody>
      </p:sp>
      <p:pic>
        <p:nvPicPr>
          <p:cNvPr id="1404" name="Google Shape;1404;gd6115e99dd_0_5" descr="Carlo Boccazzi Varotto | Nexto"/>
          <p:cNvPicPr preferRelativeResize="0"/>
          <p:nvPr/>
        </p:nvPicPr>
        <p:blipFill>
          <a:blip r:embed="rId7">
            <a:alphaModFix/>
          </a:blip>
          <a:stretch>
            <a:fillRect/>
          </a:stretch>
        </p:blipFill>
        <p:spPr>
          <a:xfrm>
            <a:off x="2775763" y="2977137"/>
            <a:ext cx="3513300" cy="3513300"/>
          </a:xfrm>
          <a:prstGeom prst="ellipse">
            <a:avLst/>
          </a:prstGeom>
          <a:noFill/>
          <a:ln>
            <a:noFill/>
          </a:ln>
        </p:spPr>
      </p:pic>
      <p:pic>
        <p:nvPicPr>
          <p:cNvPr id="1405" name="Google Shape;1405;gd6115e99dd_0_5" descr="Team - Open Incet"/>
          <p:cNvPicPr preferRelativeResize="0"/>
          <p:nvPr/>
        </p:nvPicPr>
        <p:blipFill>
          <a:blip r:embed="rId8">
            <a:alphaModFix/>
          </a:blip>
          <a:stretch>
            <a:fillRect/>
          </a:stretch>
        </p:blipFill>
        <p:spPr>
          <a:xfrm>
            <a:off x="10596763" y="3096687"/>
            <a:ext cx="3513300" cy="3513300"/>
          </a:xfrm>
          <a:prstGeom prst="ellipse">
            <a:avLst/>
          </a:prstGeom>
          <a:noFill/>
          <a:ln>
            <a:noFill/>
          </a:ln>
        </p:spPr>
      </p:pic>
      <p:pic>
        <p:nvPicPr>
          <p:cNvPr id="1406" name="Google Shape;1406;gd6115e99dd_0_5" descr="Chiara Lucchini - UIA expert on Cultural Heritage - UIA (Urban Innovative  Actions) | LinkedIn"/>
          <p:cNvPicPr preferRelativeResize="0"/>
          <p:nvPr/>
        </p:nvPicPr>
        <p:blipFill>
          <a:blip r:embed="rId9">
            <a:alphaModFix/>
          </a:blip>
          <a:stretch>
            <a:fillRect/>
          </a:stretch>
        </p:blipFill>
        <p:spPr>
          <a:xfrm>
            <a:off x="6484613" y="6330987"/>
            <a:ext cx="3513300" cy="3513300"/>
          </a:xfrm>
          <a:prstGeom prst="ellipse">
            <a:avLst/>
          </a:prstGeom>
          <a:noFill/>
          <a:ln>
            <a:noFill/>
          </a:ln>
        </p:spPr>
      </p:pic>
      <p:sp>
        <p:nvSpPr>
          <p:cNvPr id="1407" name="Google Shape;1407;gd6115e99dd_0_5"/>
          <p:cNvSpPr txBox="1"/>
          <p:nvPr/>
        </p:nvSpPr>
        <p:spPr>
          <a:xfrm>
            <a:off x="2910413" y="6718437"/>
            <a:ext cx="33786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2800" b="1">
                <a:latin typeface="Roboto"/>
                <a:ea typeface="Roboto"/>
                <a:cs typeface="Roboto"/>
                <a:sym typeface="Roboto"/>
              </a:rPr>
              <a:t>CARLO BOCCAZZI</a:t>
            </a:r>
            <a:endParaRPr sz="2800" b="1">
              <a:latin typeface="Roboto"/>
              <a:ea typeface="Roboto"/>
              <a:cs typeface="Roboto"/>
              <a:sym typeface="Roboto"/>
            </a:endParaRPr>
          </a:p>
          <a:p>
            <a:pPr marL="0" lvl="0" indent="0" algn="l" rtl="0">
              <a:spcBef>
                <a:spcPts val="0"/>
              </a:spcBef>
              <a:spcAft>
                <a:spcPts val="0"/>
              </a:spcAft>
              <a:buNone/>
            </a:pPr>
            <a:r>
              <a:rPr lang="it-IT" sz="2800" i="1">
                <a:latin typeface="Roboto"/>
                <a:ea typeface="Roboto"/>
                <a:cs typeface="Roboto"/>
                <a:sym typeface="Roboto"/>
              </a:rPr>
              <a:t>Hackability</a:t>
            </a:r>
            <a:endParaRPr sz="2800" i="1">
              <a:latin typeface="Roboto"/>
              <a:ea typeface="Roboto"/>
              <a:cs typeface="Roboto"/>
              <a:sym typeface="Roboto"/>
            </a:endParaRPr>
          </a:p>
        </p:txBody>
      </p:sp>
      <p:sp>
        <p:nvSpPr>
          <p:cNvPr id="1408" name="Google Shape;1408;gd6115e99dd_0_5"/>
          <p:cNvSpPr txBox="1"/>
          <p:nvPr/>
        </p:nvSpPr>
        <p:spPr>
          <a:xfrm>
            <a:off x="11235301" y="6776387"/>
            <a:ext cx="35133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2800" b="1">
                <a:latin typeface="Roboto"/>
                <a:ea typeface="Roboto"/>
                <a:cs typeface="Roboto"/>
                <a:sym typeface="Roboto"/>
              </a:rPr>
              <a:t>PATRIZIA SAROGLIA</a:t>
            </a:r>
            <a:endParaRPr sz="2800" b="1">
              <a:latin typeface="Roboto"/>
              <a:ea typeface="Roboto"/>
              <a:cs typeface="Roboto"/>
              <a:sym typeface="Roboto"/>
            </a:endParaRPr>
          </a:p>
          <a:p>
            <a:pPr marL="0" lvl="0" indent="0" algn="l" rtl="0">
              <a:spcBef>
                <a:spcPts val="0"/>
              </a:spcBef>
              <a:spcAft>
                <a:spcPts val="0"/>
              </a:spcAft>
              <a:buNone/>
            </a:pPr>
            <a:r>
              <a:rPr lang="it-IT" sz="2800" i="1">
                <a:latin typeface="Roboto"/>
                <a:ea typeface="Roboto"/>
                <a:cs typeface="Roboto"/>
                <a:sym typeface="Roboto"/>
              </a:rPr>
              <a:t>Open Incet</a:t>
            </a:r>
            <a:endParaRPr sz="2800" i="1">
              <a:latin typeface="Roboto"/>
              <a:ea typeface="Roboto"/>
              <a:cs typeface="Roboto"/>
              <a:sym typeface="Roboto"/>
            </a:endParaRPr>
          </a:p>
        </p:txBody>
      </p:sp>
      <p:sp>
        <p:nvSpPr>
          <p:cNvPr id="1409" name="Google Shape;1409;gd6115e99dd_0_5"/>
          <p:cNvSpPr txBox="1"/>
          <p:nvPr/>
        </p:nvSpPr>
        <p:spPr>
          <a:xfrm>
            <a:off x="6619888" y="10016837"/>
            <a:ext cx="35133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2800" b="1">
                <a:latin typeface="Roboto"/>
                <a:ea typeface="Roboto"/>
                <a:cs typeface="Roboto"/>
                <a:sym typeface="Roboto"/>
              </a:rPr>
              <a:t>CHIARA LUCCHINI</a:t>
            </a:r>
            <a:endParaRPr sz="2800" b="1">
              <a:latin typeface="Roboto"/>
              <a:ea typeface="Roboto"/>
              <a:cs typeface="Roboto"/>
              <a:sym typeface="Roboto"/>
            </a:endParaRPr>
          </a:p>
          <a:p>
            <a:pPr marL="0" lvl="0" indent="0" algn="l" rtl="0">
              <a:spcBef>
                <a:spcPts val="0"/>
              </a:spcBef>
              <a:spcAft>
                <a:spcPts val="0"/>
              </a:spcAft>
              <a:buNone/>
            </a:pPr>
            <a:r>
              <a:rPr lang="it-IT" sz="2800" i="1">
                <a:latin typeface="Roboto"/>
                <a:ea typeface="Roboto"/>
                <a:cs typeface="Roboto"/>
                <a:sym typeface="Roboto"/>
              </a:rPr>
              <a:t>Torino Urban Lab</a:t>
            </a:r>
            <a:endParaRPr sz="2800" i="1">
              <a:latin typeface="Roboto"/>
              <a:ea typeface="Roboto"/>
              <a:cs typeface="Roboto"/>
              <a:sym typeface="Roboto"/>
            </a:endParaRPr>
          </a:p>
        </p:txBody>
      </p:sp>
      <p:sp>
        <p:nvSpPr>
          <p:cNvPr id="1410" name="Google Shape;1410;gd6115e99dd_0_5"/>
          <p:cNvSpPr/>
          <p:nvPr/>
        </p:nvSpPr>
        <p:spPr>
          <a:xfrm>
            <a:off x="2775763" y="3096687"/>
            <a:ext cx="3513300" cy="3327300"/>
          </a:xfrm>
          <a:prstGeom prst="ellipse">
            <a:avLst/>
          </a:prstGeom>
          <a:noFill/>
          <a:ln w="228600" cap="flat" cmpd="sng">
            <a:solidFill>
              <a:srgbClr val="ABD3C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11" name="Google Shape;1411;gd6115e99dd_0_5"/>
          <p:cNvCxnSpPr/>
          <p:nvPr/>
        </p:nvCxnSpPr>
        <p:spPr>
          <a:xfrm>
            <a:off x="5957088" y="5909425"/>
            <a:ext cx="1044600" cy="1000200"/>
          </a:xfrm>
          <a:prstGeom prst="straightConnector1">
            <a:avLst/>
          </a:prstGeom>
          <a:noFill/>
          <a:ln w="228600" cap="flat" cmpd="sng">
            <a:solidFill>
              <a:srgbClr val="ABD3CD"/>
            </a:solidFill>
            <a:prstDash val="solid"/>
            <a:round/>
            <a:headEnd type="none" w="med" len="med"/>
            <a:tailEnd type="none" w="med" len="med"/>
          </a:ln>
        </p:spPr>
      </p:cxnSp>
      <p:sp>
        <p:nvSpPr>
          <p:cNvPr id="1412" name="Google Shape;1412;gd6115e99dd_0_5"/>
          <p:cNvSpPr/>
          <p:nvPr/>
        </p:nvSpPr>
        <p:spPr>
          <a:xfrm>
            <a:off x="6484613" y="6423987"/>
            <a:ext cx="3513300" cy="3327300"/>
          </a:xfrm>
          <a:prstGeom prst="ellipse">
            <a:avLst/>
          </a:prstGeom>
          <a:noFill/>
          <a:ln w="228600" cap="flat" cmpd="sng">
            <a:solidFill>
              <a:srgbClr val="ABD3C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gd6115e99dd_0_5"/>
          <p:cNvSpPr/>
          <p:nvPr/>
        </p:nvSpPr>
        <p:spPr>
          <a:xfrm>
            <a:off x="10596763" y="3189687"/>
            <a:ext cx="3513300" cy="3327300"/>
          </a:xfrm>
          <a:prstGeom prst="ellipse">
            <a:avLst/>
          </a:prstGeom>
          <a:noFill/>
          <a:ln w="228600" cap="flat" cmpd="sng">
            <a:solidFill>
              <a:srgbClr val="ABD3C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14" name="Google Shape;1414;gd6115e99dd_0_5"/>
          <p:cNvCxnSpPr>
            <a:endCxn id="1413" idx="3"/>
          </p:cNvCxnSpPr>
          <p:nvPr/>
        </p:nvCxnSpPr>
        <p:spPr>
          <a:xfrm rot="10800000" flipH="1">
            <a:off x="9799374" y="6029715"/>
            <a:ext cx="1311900" cy="1230600"/>
          </a:xfrm>
          <a:prstGeom prst="straightConnector1">
            <a:avLst/>
          </a:prstGeom>
          <a:noFill/>
          <a:ln w="228600" cap="flat" cmpd="sng">
            <a:solidFill>
              <a:srgbClr val="ABD3CD"/>
            </a:solidFill>
            <a:prstDash val="solid"/>
            <a:round/>
            <a:headEnd type="none" w="med" len="med"/>
            <a:tailEnd type="none" w="med" len="med"/>
          </a:ln>
        </p:spPr>
      </p:cxnSp>
      <p:sp>
        <p:nvSpPr>
          <p:cNvPr id="1415" name="Google Shape;1415;gd6115e99dd_0_5"/>
          <p:cNvSpPr txBox="1"/>
          <p:nvPr/>
        </p:nvSpPr>
        <p:spPr>
          <a:xfrm>
            <a:off x="15763747" y="4073025"/>
            <a:ext cx="5374200" cy="8721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F500F"/>
              </a:buClr>
              <a:buSzPts val="7200"/>
              <a:buFont typeface="Candara"/>
              <a:buNone/>
            </a:pPr>
            <a:r>
              <a:rPr lang="it-IT" sz="5000" b="1">
                <a:solidFill>
                  <a:srgbClr val="FF500F"/>
                </a:solidFill>
                <a:latin typeface="Poppins"/>
                <a:ea typeface="Poppins"/>
                <a:cs typeface="Poppins"/>
                <a:sym typeface="Poppins"/>
              </a:rPr>
              <a:t>facilitato da</a:t>
            </a:r>
            <a:endParaRPr sz="5000" b="1" i="0" u="none" strike="noStrike" cap="none">
              <a:solidFill>
                <a:srgbClr val="FF500F"/>
              </a:solidFill>
              <a:latin typeface="Poppins"/>
              <a:ea typeface="Poppins"/>
              <a:cs typeface="Poppins"/>
              <a:sym typeface="Poppins"/>
            </a:endParaRPr>
          </a:p>
        </p:txBody>
      </p:sp>
      <p:pic>
        <p:nvPicPr>
          <p:cNvPr id="1416" name="Google Shape;1416;gd6115e99dd_0_5"/>
          <p:cNvPicPr preferRelativeResize="0"/>
          <p:nvPr/>
        </p:nvPicPr>
        <p:blipFill rotWithShape="1">
          <a:blip r:embed="rId10">
            <a:alphaModFix/>
          </a:blip>
          <a:srcRect l="8121" r="13100" b="22612"/>
          <a:stretch/>
        </p:blipFill>
        <p:spPr>
          <a:xfrm>
            <a:off x="16142282" y="5158609"/>
            <a:ext cx="3378600" cy="3135900"/>
          </a:xfrm>
          <a:prstGeom prst="ellipse">
            <a:avLst/>
          </a:prstGeom>
          <a:noFill/>
          <a:ln>
            <a:noFill/>
          </a:ln>
        </p:spPr>
      </p:pic>
      <p:sp>
        <p:nvSpPr>
          <p:cNvPr id="1417" name="Google Shape;1417;gd6115e99dd_0_5"/>
          <p:cNvSpPr/>
          <p:nvPr/>
        </p:nvSpPr>
        <p:spPr>
          <a:xfrm>
            <a:off x="16074919" y="5062909"/>
            <a:ext cx="3513300" cy="3327300"/>
          </a:xfrm>
          <a:prstGeom prst="ellipse">
            <a:avLst/>
          </a:prstGeom>
          <a:noFill/>
          <a:ln w="228600" cap="flat" cmpd="sng">
            <a:solidFill>
              <a:srgbClr val="E077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gd6115e99dd_0_5"/>
          <p:cNvSpPr txBox="1"/>
          <p:nvPr/>
        </p:nvSpPr>
        <p:spPr>
          <a:xfrm>
            <a:off x="16074925" y="8507975"/>
            <a:ext cx="35133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2800" b="1">
                <a:latin typeface="Roboto"/>
                <a:ea typeface="Roboto"/>
                <a:cs typeface="Roboto"/>
                <a:sym typeface="Roboto"/>
              </a:rPr>
              <a:t>AZZURRA SPIRITO</a:t>
            </a:r>
            <a:endParaRPr sz="2800" b="1">
              <a:latin typeface="Roboto"/>
              <a:ea typeface="Roboto"/>
              <a:cs typeface="Roboto"/>
              <a:sym typeface="Roboto"/>
            </a:endParaRPr>
          </a:p>
          <a:p>
            <a:pPr marL="0" lvl="0" indent="0" algn="l" rtl="0">
              <a:spcBef>
                <a:spcPts val="0"/>
              </a:spcBef>
              <a:spcAft>
                <a:spcPts val="0"/>
              </a:spcAft>
              <a:buNone/>
            </a:pPr>
            <a:r>
              <a:rPr lang="it-IT" sz="2600" i="1">
                <a:latin typeface="Roboto"/>
                <a:ea typeface="Roboto"/>
                <a:cs typeface="Roboto"/>
                <a:sym typeface="Roboto"/>
              </a:rPr>
              <a:t>Design thinking expert</a:t>
            </a:r>
            <a:endParaRPr sz="2600" i="1">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2"/>
        <p:cNvGrpSpPr/>
        <p:nvPr/>
      </p:nvGrpSpPr>
      <p:grpSpPr>
        <a:xfrm>
          <a:off x="0" y="0"/>
          <a:ext cx="0" cy="0"/>
          <a:chOff x="0" y="0"/>
          <a:chExt cx="0" cy="0"/>
        </a:xfrm>
      </p:grpSpPr>
      <p:sp>
        <p:nvSpPr>
          <p:cNvPr id="1423" name="Google Shape;1423;gd6115e99dd_0_64"/>
          <p:cNvSpPr txBox="1">
            <a:spLocks noGrp="1"/>
          </p:cNvSpPr>
          <p:nvPr>
            <p:ph type="sldNum" idx="12"/>
          </p:nvPr>
        </p:nvSpPr>
        <p:spPr>
          <a:xfrm>
            <a:off x="22921019" y="12696825"/>
            <a:ext cx="146100" cy="2793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2C2E3C"/>
              </a:buClr>
              <a:buSzPts val="1800"/>
              <a:buFont typeface="Lato Black"/>
              <a:buNone/>
            </a:pPr>
            <a:fld id="{00000000-1234-1234-1234-123412341234}" type="slidenum">
              <a:rPr lang="it-IT"/>
              <a:t>6</a:t>
            </a:fld>
            <a:endParaRPr/>
          </a:p>
        </p:txBody>
      </p:sp>
      <p:sp>
        <p:nvSpPr>
          <p:cNvPr id="1424" name="Google Shape;1424;gd6115e99dd_0_64"/>
          <p:cNvSpPr/>
          <p:nvPr/>
        </p:nvSpPr>
        <p:spPr>
          <a:xfrm>
            <a:off x="18385141" y="12031579"/>
            <a:ext cx="5998800" cy="16845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Candara"/>
              <a:ea typeface="Candara"/>
              <a:cs typeface="Candara"/>
              <a:sym typeface="Candara"/>
            </a:endParaRPr>
          </a:p>
        </p:txBody>
      </p:sp>
      <p:pic>
        <p:nvPicPr>
          <p:cNvPr id="1425" name="Google Shape;1425;gd6115e99dd_0_64"/>
          <p:cNvPicPr preferRelativeResize="0"/>
          <p:nvPr/>
        </p:nvPicPr>
        <p:blipFill rotWithShape="1">
          <a:blip r:embed="rId3">
            <a:alphaModFix amt="37000"/>
          </a:blip>
          <a:srcRect l="50592" t="10857"/>
          <a:stretch/>
        </p:blipFill>
        <p:spPr>
          <a:xfrm>
            <a:off x="16981714" y="6203550"/>
            <a:ext cx="7402286" cy="7512450"/>
          </a:xfrm>
          <a:prstGeom prst="rect">
            <a:avLst/>
          </a:prstGeom>
          <a:noFill/>
          <a:ln>
            <a:noFill/>
          </a:ln>
        </p:spPr>
      </p:pic>
      <p:pic>
        <p:nvPicPr>
          <p:cNvPr id="1426" name="Google Shape;1426;gd6115e99dd_0_64"/>
          <p:cNvPicPr preferRelativeResize="0"/>
          <p:nvPr/>
        </p:nvPicPr>
        <p:blipFill rotWithShape="1">
          <a:blip r:embed="rId4">
            <a:alphaModFix/>
          </a:blip>
          <a:srcRect/>
          <a:stretch/>
        </p:blipFill>
        <p:spPr>
          <a:xfrm>
            <a:off x="21862047" y="12341225"/>
            <a:ext cx="1816100" cy="990600"/>
          </a:xfrm>
          <a:prstGeom prst="rect">
            <a:avLst/>
          </a:prstGeom>
          <a:noFill/>
          <a:ln>
            <a:noFill/>
          </a:ln>
        </p:spPr>
      </p:pic>
      <p:sp>
        <p:nvSpPr>
          <p:cNvPr id="1427" name="Google Shape;1427;gd6115e99dd_0_64"/>
          <p:cNvSpPr/>
          <p:nvPr/>
        </p:nvSpPr>
        <p:spPr>
          <a:xfrm>
            <a:off x="333425" y="333425"/>
            <a:ext cx="23472600" cy="1684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gd6115e99dd_0_64"/>
          <p:cNvSpPr txBox="1"/>
          <p:nvPr/>
        </p:nvSpPr>
        <p:spPr>
          <a:xfrm>
            <a:off x="896721" y="1127775"/>
            <a:ext cx="13569000" cy="12108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F500F"/>
              </a:buClr>
              <a:buSzPts val="7200"/>
              <a:buFont typeface="Candara"/>
              <a:buNone/>
            </a:pPr>
            <a:r>
              <a:rPr lang="it-IT" sz="7200" b="1">
                <a:solidFill>
                  <a:srgbClr val="52CEBA"/>
                </a:solidFill>
                <a:latin typeface="Poppins"/>
                <a:ea typeface="Poppins"/>
                <a:cs typeface="Poppins"/>
                <a:sym typeface="Poppins"/>
              </a:rPr>
              <a:t>Percorso</a:t>
            </a:r>
            <a:endParaRPr sz="7200" b="1" i="0" u="none" strike="noStrike" cap="none">
              <a:solidFill>
                <a:srgbClr val="52CEBA"/>
              </a:solidFill>
              <a:latin typeface="Poppins"/>
              <a:ea typeface="Poppins"/>
              <a:cs typeface="Poppins"/>
              <a:sym typeface="Poppins"/>
            </a:endParaRPr>
          </a:p>
        </p:txBody>
      </p:sp>
      <p:sp>
        <p:nvSpPr>
          <p:cNvPr id="1429" name="Google Shape;1429;gd6115e99dd_0_64"/>
          <p:cNvSpPr/>
          <p:nvPr/>
        </p:nvSpPr>
        <p:spPr>
          <a:xfrm>
            <a:off x="-122275" y="2780738"/>
            <a:ext cx="24384000" cy="3508800"/>
          </a:xfrm>
          <a:prstGeom prst="rect">
            <a:avLst/>
          </a:prstGeom>
          <a:solidFill>
            <a:srgbClr val="009681">
              <a:alpha val="4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gd6115e99dd_0_64"/>
          <p:cNvSpPr txBox="1"/>
          <p:nvPr/>
        </p:nvSpPr>
        <p:spPr>
          <a:xfrm>
            <a:off x="356113" y="3489350"/>
            <a:ext cx="4839000" cy="186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2900" b="1">
                <a:latin typeface="Roboto"/>
                <a:ea typeface="Roboto"/>
                <a:cs typeface="Roboto"/>
                <a:sym typeface="Roboto"/>
              </a:rPr>
              <a:t>1° incontro. </a:t>
            </a:r>
            <a:endParaRPr sz="2900" b="1">
              <a:latin typeface="Roboto"/>
              <a:ea typeface="Roboto"/>
              <a:cs typeface="Roboto"/>
              <a:sym typeface="Roboto"/>
            </a:endParaRPr>
          </a:p>
          <a:p>
            <a:pPr marL="0" lvl="0" indent="0" algn="l" rtl="0">
              <a:spcBef>
                <a:spcPts val="0"/>
              </a:spcBef>
              <a:spcAft>
                <a:spcPts val="0"/>
              </a:spcAft>
              <a:buNone/>
            </a:pPr>
            <a:r>
              <a:rPr lang="it-IT" sz="2900" b="1">
                <a:latin typeface="Roboto"/>
                <a:ea typeface="Roboto"/>
                <a:cs typeface="Roboto"/>
                <a:sym typeface="Roboto"/>
              </a:rPr>
              <a:t>DEFINIRE </a:t>
            </a:r>
            <a:endParaRPr sz="2900" b="1">
              <a:latin typeface="Roboto"/>
              <a:ea typeface="Roboto"/>
              <a:cs typeface="Roboto"/>
              <a:sym typeface="Roboto"/>
            </a:endParaRPr>
          </a:p>
          <a:p>
            <a:pPr marL="0" lvl="0" indent="0" algn="l" rtl="0">
              <a:spcBef>
                <a:spcPts val="0"/>
              </a:spcBef>
              <a:spcAft>
                <a:spcPts val="0"/>
              </a:spcAft>
              <a:buNone/>
            </a:pPr>
            <a:r>
              <a:rPr lang="it-IT" sz="2600" b="1">
                <a:latin typeface="Roboto"/>
                <a:ea typeface="Roboto"/>
                <a:cs typeface="Roboto"/>
                <a:sym typeface="Roboto"/>
              </a:rPr>
              <a:t>IL CAMPO D’AZIONE</a:t>
            </a:r>
            <a:endParaRPr sz="2600" b="1">
              <a:latin typeface="Roboto"/>
              <a:ea typeface="Roboto"/>
              <a:cs typeface="Roboto"/>
              <a:sym typeface="Roboto"/>
            </a:endParaRPr>
          </a:p>
          <a:p>
            <a:pPr marL="0" lvl="0" indent="0" algn="l" rtl="0">
              <a:spcBef>
                <a:spcPts val="0"/>
              </a:spcBef>
              <a:spcAft>
                <a:spcPts val="0"/>
              </a:spcAft>
              <a:buNone/>
            </a:pPr>
            <a:endParaRPr sz="2500" b="1" i="1">
              <a:solidFill>
                <a:srgbClr val="FF0000"/>
              </a:solidFill>
            </a:endParaRPr>
          </a:p>
        </p:txBody>
      </p:sp>
      <p:sp>
        <p:nvSpPr>
          <p:cNvPr id="1431" name="Google Shape;1431;gd6115e99dd_0_64"/>
          <p:cNvSpPr txBox="1"/>
          <p:nvPr/>
        </p:nvSpPr>
        <p:spPr>
          <a:xfrm>
            <a:off x="4083735" y="3489350"/>
            <a:ext cx="4839000" cy="223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2900" b="1">
                <a:latin typeface="Roboto"/>
                <a:ea typeface="Roboto"/>
                <a:cs typeface="Roboto"/>
                <a:sym typeface="Roboto"/>
              </a:rPr>
              <a:t>2° incontro. </a:t>
            </a:r>
            <a:endParaRPr sz="2900" b="1">
              <a:latin typeface="Roboto"/>
              <a:ea typeface="Roboto"/>
              <a:cs typeface="Roboto"/>
              <a:sym typeface="Roboto"/>
            </a:endParaRPr>
          </a:p>
          <a:p>
            <a:pPr marL="0" lvl="0" indent="0" algn="l" rtl="0">
              <a:spcBef>
                <a:spcPts val="0"/>
              </a:spcBef>
              <a:spcAft>
                <a:spcPts val="0"/>
              </a:spcAft>
              <a:buNone/>
            </a:pPr>
            <a:r>
              <a:rPr lang="it-IT" sz="2100" b="1">
                <a:latin typeface="Roboto"/>
                <a:ea typeface="Roboto"/>
                <a:cs typeface="Roboto"/>
                <a:sym typeface="Roboto"/>
              </a:rPr>
              <a:t>DARE UNA PROSPETTIVA</a:t>
            </a:r>
            <a:endParaRPr sz="2100" b="1">
              <a:latin typeface="Roboto"/>
              <a:ea typeface="Roboto"/>
              <a:cs typeface="Roboto"/>
              <a:sym typeface="Roboto"/>
            </a:endParaRPr>
          </a:p>
          <a:p>
            <a:pPr marL="0" lvl="0" indent="0" algn="l" rtl="0">
              <a:spcBef>
                <a:spcPts val="0"/>
              </a:spcBef>
              <a:spcAft>
                <a:spcPts val="0"/>
              </a:spcAft>
              <a:buNone/>
            </a:pPr>
            <a:r>
              <a:rPr lang="it-IT" sz="2900" b="1">
                <a:latin typeface="Roboto"/>
                <a:ea typeface="Roboto"/>
                <a:cs typeface="Roboto"/>
                <a:sym typeface="Roboto"/>
              </a:rPr>
              <a:t>A MAPPATURA E STORYTELLING</a:t>
            </a:r>
            <a:endParaRPr sz="2900" b="1">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2500">
              <a:solidFill>
                <a:srgbClr val="FF0000"/>
              </a:solidFill>
            </a:endParaRPr>
          </a:p>
        </p:txBody>
      </p:sp>
      <p:sp>
        <p:nvSpPr>
          <p:cNvPr id="1432" name="Google Shape;1432;gd6115e99dd_0_64"/>
          <p:cNvSpPr txBox="1"/>
          <p:nvPr/>
        </p:nvSpPr>
        <p:spPr>
          <a:xfrm>
            <a:off x="7794435" y="3489350"/>
            <a:ext cx="4839000" cy="228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2900" b="1">
                <a:latin typeface="Roboto"/>
                <a:ea typeface="Roboto"/>
                <a:cs typeface="Roboto"/>
                <a:sym typeface="Roboto"/>
              </a:rPr>
              <a:t>3° incontro. </a:t>
            </a:r>
            <a:endParaRPr sz="2900" b="1">
              <a:latin typeface="Roboto"/>
              <a:ea typeface="Roboto"/>
              <a:cs typeface="Roboto"/>
              <a:sym typeface="Roboto"/>
            </a:endParaRPr>
          </a:p>
          <a:p>
            <a:pPr marL="0" lvl="0" indent="0" algn="l" rtl="0">
              <a:lnSpc>
                <a:spcPct val="90000"/>
              </a:lnSpc>
              <a:spcBef>
                <a:spcPts val="0"/>
              </a:spcBef>
              <a:spcAft>
                <a:spcPts val="0"/>
              </a:spcAft>
              <a:buNone/>
            </a:pPr>
            <a:r>
              <a:rPr lang="it-IT" sz="2900" b="1">
                <a:latin typeface="Roboto"/>
                <a:ea typeface="Roboto"/>
                <a:cs typeface="Roboto"/>
                <a:sym typeface="Roboto"/>
              </a:rPr>
              <a:t>IDENTIFICARE</a:t>
            </a:r>
            <a:endParaRPr sz="2900" b="1">
              <a:latin typeface="Roboto"/>
              <a:ea typeface="Roboto"/>
              <a:cs typeface="Roboto"/>
              <a:sym typeface="Roboto"/>
            </a:endParaRPr>
          </a:p>
          <a:p>
            <a:pPr marL="0" lvl="0" indent="0" algn="l" rtl="0">
              <a:lnSpc>
                <a:spcPct val="90000"/>
              </a:lnSpc>
              <a:spcBef>
                <a:spcPts val="0"/>
              </a:spcBef>
              <a:spcAft>
                <a:spcPts val="0"/>
              </a:spcAft>
              <a:buNone/>
            </a:pPr>
            <a:r>
              <a:rPr lang="it-IT" sz="2900" b="1">
                <a:latin typeface="Roboto"/>
                <a:ea typeface="Roboto"/>
                <a:cs typeface="Roboto"/>
                <a:sym typeface="Roboto"/>
              </a:rPr>
              <a:t>LA CORNICE PROGETTUALE</a:t>
            </a:r>
            <a:endParaRPr sz="2900" b="1">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2900" b="1">
              <a:solidFill>
                <a:srgbClr val="FF0000"/>
              </a:solidFill>
              <a:latin typeface="Roboto"/>
              <a:ea typeface="Roboto"/>
              <a:cs typeface="Roboto"/>
              <a:sym typeface="Roboto"/>
            </a:endParaRPr>
          </a:p>
        </p:txBody>
      </p:sp>
      <p:sp>
        <p:nvSpPr>
          <p:cNvPr id="1433" name="Google Shape;1433;gd6115e99dd_0_64"/>
          <p:cNvSpPr txBox="1"/>
          <p:nvPr/>
        </p:nvSpPr>
        <p:spPr>
          <a:xfrm>
            <a:off x="11349685" y="3489350"/>
            <a:ext cx="4839000" cy="177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2900" b="1">
                <a:latin typeface="Roboto"/>
                <a:ea typeface="Roboto"/>
                <a:cs typeface="Roboto"/>
                <a:sym typeface="Roboto"/>
              </a:rPr>
              <a:t>4° incontro. </a:t>
            </a:r>
            <a:endParaRPr sz="2900" b="1">
              <a:latin typeface="Roboto"/>
              <a:ea typeface="Roboto"/>
              <a:cs typeface="Roboto"/>
              <a:sym typeface="Roboto"/>
            </a:endParaRPr>
          </a:p>
          <a:p>
            <a:pPr marL="0" lvl="0" indent="0" algn="l" rtl="0">
              <a:lnSpc>
                <a:spcPct val="90000"/>
              </a:lnSpc>
              <a:spcBef>
                <a:spcPts val="0"/>
              </a:spcBef>
              <a:spcAft>
                <a:spcPts val="0"/>
              </a:spcAft>
              <a:buNone/>
            </a:pPr>
            <a:r>
              <a:rPr lang="it-IT" sz="2900" b="1">
                <a:latin typeface="Roboto"/>
                <a:ea typeface="Roboto"/>
                <a:cs typeface="Roboto"/>
                <a:sym typeface="Roboto"/>
              </a:rPr>
              <a:t>COSTRUIRE</a:t>
            </a:r>
            <a:endParaRPr sz="2900" b="1">
              <a:latin typeface="Roboto"/>
              <a:ea typeface="Roboto"/>
              <a:cs typeface="Roboto"/>
              <a:sym typeface="Roboto"/>
            </a:endParaRPr>
          </a:p>
          <a:p>
            <a:pPr marL="0" lvl="0" indent="0" algn="l" rtl="0">
              <a:lnSpc>
                <a:spcPct val="90000"/>
              </a:lnSpc>
              <a:spcBef>
                <a:spcPts val="0"/>
              </a:spcBef>
              <a:spcAft>
                <a:spcPts val="0"/>
              </a:spcAft>
              <a:buNone/>
            </a:pPr>
            <a:r>
              <a:rPr lang="it-IT" sz="2900" b="1">
                <a:latin typeface="Roboto"/>
                <a:ea typeface="Roboto"/>
                <a:cs typeface="Roboto"/>
                <a:sym typeface="Roboto"/>
              </a:rPr>
              <a:t>LA VISIONE</a:t>
            </a:r>
            <a:endParaRPr sz="2000" b="1" i="1">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2200" b="1">
              <a:latin typeface="Roboto"/>
              <a:ea typeface="Roboto"/>
              <a:cs typeface="Roboto"/>
              <a:sym typeface="Roboto"/>
            </a:endParaRPr>
          </a:p>
        </p:txBody>
      </p:sp>
      <p:sp>
        <p:nvSpPr>
          <p:cNvPr id="1434" name="Google Shape;1434;gd6115e99dd_0_64"/>
          <p:cNvSpPr txBox="1"/>
          <p:nvPr/>
        </p:nvSpPr>
        <p:spPr>
          <a:xfrm>
            <a:off x="14349885" y="3489350"/>
            <a:ext cx="4839000" cy="1881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2900" b="1">
                <a:latin typeface="Roboto"/>
                <a:ea typeface="Roboto"/>
                <a:cs typeface="Roboto"/>
                <a:sym typeface="Roboto"/>
              </a:rPr>
              <a:t>5° incontro. </a:t>
            </a:r>
            <a:endParaRPr sz="2900" b="1">
              <a:latin typeface="Roboto"/>
              <a:ea typeface="Roboto"/>
              <a:cs typeface="Roboto"/>
              <a:sym typeface="Roboto"/>
            </a:endParaRPr>
          </a:p>
          <a:p>
            <a:pPr marL="0" lvl="0" indent="0" algn="l" rtl="0">
              <a:lnSpc>
                <a:spcPct val="90000"/>
              </a:lnSpc>
              <a:spcBef>
                <a:spcPts val="0"/>
              </a:spcBef>
              <a:spcAft>
                <a:spcPts val="0"/>
              </a:spcAft>
              <a:buNone/>
            </a:pPr>
            <a:r>
              <a:rPr lang="it-IT" sz="2900" b="1">
                <a:latin typeface="Roboto"/>
                <a:ea typeface="Roboto"/>
                <a:cs typeface="Roboto"/>
                <a:sym typeface="Roboto"/>
              </a:rPr>
              <a:t>PROGETTARE</a:t>
            </a:r>
            <a:endParaRPr sz="2900" b="1">
              <a:latin typeface="Roboto"/>
              <a:ea typeface="Roboto"/>
              <a:cs typeface="Roboto"/>
              <a:sym typeface="Roboto"/>
            </a:endParaRPr>
          </a:p>
          <a:p>
            <a:pPr marL="0" lvl="0" indent="0" algn="l" rtl="0">
              <a:lnSpc>
                <a:spcPct val="90000"/>
              </a:lnSpc>
              <a:spcBef>
                <a:spcPts val="0"/>
              </a:spcBef>
              <a:spcAft>
                <a:spcPts val="0"/>
              </a:spcAft>
              <a:buNone/>
            </a:pPr>
            <a:r>
              <a:rPr lang="it-IT" sz="2900" b="1">
                <a:latin typeface="Roboto"/>
                <a:ea typeface="Roboto"/>
                <a:cs typeface="Roboto"/>
                <a:sym typeface="Roboto"/>
              </a:rPr>
              <a:t>IL CAMBIAMENTO</a:t>
            </a:r>
            <a:endParaRPr sz="2900" b="1">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2900" b="1" i="1">
              <a:solidFill>
                <a:schemeClr val="dk1"/>
              </a:solidFill>
              <a:latin typeface="Roboto"/>
              <a:ea typeface="Roboto"/>
              <a:cs typeface="Roboto"/>
              <a:sym typeface="Roboto"/>
            </a:endParaRPr>
          </a:p>
        </p:txBody>
      </p:sp>
      <p:sp>
        <p:nvSpPr>
          <p:cNvPr id="1435" name="Google Shape;1435;gd6115e99dd_0_64"/>
          <p:cNvSpPr txBox="1"/>
          <p:nvPr/>
        </p:nvSpPr>
        <p:spPr>
          <a:xfrm>
            <a:off x="6862056" y="6471375"/>
            <a:ext cx="1816200" cy="683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it-IT" sz="1800" b="1">
                <a:latin typeface="Roboto"/>
                <a:ea typeface="Roboto"/>
                <a:cs typeface="Roboto"/>
                <a:sym typeface="Roboto"/>
              </a:rPr>
              <a:t>RISPOSTE</a:t>
            </a:r>
            <a:endParaRPr sz="1800" b="1">
              <a:latin typeface="Roboto"/>
              <a:ea typeface="Roboto"/>
              <a:cs typeface="Roboto"/>
              <a:sym typeface="Roboto"/>
            </a:endParaRPr>
          </a:p>
          <a:p>
            <a:pPr marL="0" lvl="0" indent="0" algn="l" rtl="0">
              <a:lnSpc>
                <a:spcPct val="90000"/>
              </a:lnSpc>
              <a:spcBef>
                <a:spcPts val="0"/>
              </a:spcBef>
              <a:spcAft>
                <a:spcPts val="0"/>
              </a:spcAft>
              <a:buNone/>
            </a:pPr>
            <a:r>
              <a:rPr lang="it-IT" sz="1800" b="1">
                <a:latin typeface="Roboto"/>
                <a:ea typeface="Roboto"/>
                <a:cs typeface="Roboto"/>
                <a:sym typeface="Roboto"/>
              </a:rPr>
              <a:t>QUESTIONARIO</a:t>
            </a:r>
            <a:endParaRPr sz="1800" b="1">
              <a:latin typeface="Roboto"/>
              <a:ea typeface="Roboto"/>
              <a:cs typeface="Roboto"/>
              <a:sym typeface="Roboto"/>
            </a:endParaRPr>
          </a:p>
        </p:txBody>
      </p:sp>
      <p:sp>
        <p:nvSpPr>
          <p:cNvPr id="1436" name="Google Shape;1436;gd6115e99dd_0_64"/>
          <p:cNvSpPr txBox="1"/>
          <p:nvPr/>
        </p:nvSpPr>
        <p:spPr>
          <a:xfrm>
            <a:off x="17097513" y="6332775"/>
            <a:ext cx="1816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1800" b="1">
                <a:latin typeface="Roboto"/>
                <a:ea typeface="Roboto"/>
                <a:cs typeface="Roboto"/>
                <a:sym typeface="Roboto"/>
              </a:rPr>
              <a:t>REPORT</a:t>
            </a:r>
            <a:endParaRPr sz="1800" b="1">
              <a:latin typeface="Roboto"/>
              <a:ea typeface="Roboto"/>
              <a:cs typeface="Roboto"/>
              <a:sym typeface="Roboto"/>
            </a:endParaRPr>
          </a:p>
        </p:txBody>
      </p:sp>
      <p:sp>
        <p:nvSpPr>
          <p:cNvPr id="1437" name="Google Shape;1437;gd6115e99dd_0_64"/>
          <p:cNvSpPr txBox="1"/>
          <p:nvPr/>
        </p:nvSpPr>
        <p:spPr>
          <a:xfrm>
            <a:off x="19188885" y="3489350"/>
            <a:ext cx="4839000" cy="1881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2900" b="1">
                <a:latin typeface="Roboto"/>
                <a:ea typeface="Roboto"/>
                <a:cs typeface="Roboto"/>
                <a:sym typeface="Roboto"/>
              </a:rPr>
              <a:t>6° incontro. </a:t>
            </a:r>
            <a:endParaRPr sz="2900" b="1">
              <a:latin typeface="Roboto"/>
              <a:ea typeface="Roboto"/>
              <a:cs typeface="Roboto"/>
              <a:sym typeface="Roboto"/>
            </a:endParaRPr>
          </a:p>
          <a:p>
            <a:pPr marL="0" lvl="0" indent="0" algn="l" rtl="0">
              <a:lnSpc>
                <a:spcPct val="90000"/>
              </a:lnSpc>
              <a:spcBef>
                <a:spcPts val="0"/>
              </a:spcBef>
              <a:spcAft>
                <a:spcPts val="0"/>
              </a:spcAft>
              <a:buNone/>
            </a:pPr>
            <a:r>
              <a:rPr lang="it-IT" sz="2900" b="1">
                <a:latin typeface="Roboto"/>
                <a:ea typeface="Roboto"/>
                <a:cs typeface="Roboto"/>
                <a:sym typeface="Roboto"/>
              </a:rPr>
              <a:t>CONDIVIDERE</a:t>
            </a:r>
            <a:endParaRPr sz="2900" b="1">
              <a:latin typeface="Roboto"/>
              <a:ea typeface="Roboto"/>
              <a:cs typeface="Roboto"/>
              <a:sym typeface="Roboto"/>
            </a:endParaRPr>
          </a:p>
          <a:p>
            <a:pPr marL="0" lvl="0" indent="0" algn="l" rtl="0">
              <a:lnSpc>
                <a:spcPct val="90000"/>
              </a:lnSpc>
              <a:spcBef>
                <a:spcPts val="0"/>
              </a:spcBef>
              <a:spcAft>
                <a:spcPts val="0"/>
              </a:spcAft>
              <a:buNone/>
            </a:pPr>
            <a:r>
              <a:rPr lang="it-IT" sz="2900" b="1">
                <a:latin typeface="Roboto"/>
                <a:ea typeface="Roboto"/>
                <a:cs typeface="Roboto"/>
                <a:sym typeface="Roboto"/>
              </a:rPr>
              <a:t>GLI ESITI</a:t>
            </a:r>
            <a:endParaRPr sz="2900" b="1">
              <a:latin typeface="Roboto"/>
              <a:ea typeface="Roboto"/>
              <a:cs typeface="Roboto"/>
              <a:sym typeface="Roboto"/>
            </a:endParaRPr>
          </a:p>
          <a:p>
            <a:pPr marL="0" lvl="0" indent="0" algn="l" rtl="0">
              <a:spcBef>
                <a:spcPts val="0"/>
              </a:spcBef>
              <a:spcAft>
                <a:spcPts val="0"/>
              </a:spcAft>
              <a:buNone/>
            </a:pPr>
            <a:endParaRPr sz="2900" b="1" i="1">
              <a:solidFill>
                <a:schemeClr val="dk1"/>
              </a:solidFill>
              <a:latin typeface="Roboto"/>
              <a:ea typeface="Roboto"/>
              <a:cs typeface="Roboto"/>
              <a:sym typeface="Roboto"/>
            </a:endParaRPr>
          </a:p>
        </p:txBody>
      </p:sp>
      <p:sp>
        <p:nvSpPr>
          <p:cNvPr id="1438" name="Google Shape;1438;gd6115e99dd_0_64"/>
          <p:cNvSpPr txBox="1"/>
          <p:nvPr/>
        </p:nvSpPr>
        <p:spPr>
          <a:xfrm>
            <a:off x="20602771" y="6332763"/>
            <a:ext cx="1816200" cy="683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it-IT" sz="1800" b="1">
                <a:latin typeface="Roboto"/>
                <a:ea typeface="Roboto"/>
                <a:cs typeface="Roboto"/>
                <a:sym typeface="Roboto"/>
              </a:rPr>
              <a:t>LOGICAL</a:t>
            </a:r>
            <a:endParaRPr sz="1800" b="1">
              <a:latin typeface="Roboto"/>
              <a:ea typeface="Roboto"/>
              <a:cs typeface="Roboto"/>
              <a:sym typeface="Roboto"/>
            </a:endParaRPr>
          </a:p>
          <a:p>
            <a:pPr marL="0" lvl="0" indent="0" algn="l" rtl="0">
              <a:lnSpc>
                <a:spcPct val="90000"/>
              </a:lnSpc>
              <a:spcBef>
                <a:spcPts val="0"/>
              </a:spcBef>
              <a:spcAft>
                <a:spcPts val="0"/>
              </a:spcAft>
              <a:buNone/>
            </a:pPr>
            <a:r>
              <a:rPr lang="it-IT" sz="1800" b="1">
                <a:latin typeface="Roboto"/>
                <a:ea typeface="Roboto"/>
                <a:cs typeface="Roboto"/>
                <a:sym typeface="Roboto"/>
              </a:rPr>
              <a:t>FRAMEWORK</a:t>
            </a:r>
            <a:endParaRPr sz="1800" b="1">
              <a:latin typeface="Roboto"/>
              <a:ea typeface="Roboto"/>
              <a:cs typeface="Roboto"/>
              <a:sym typeface="Roboto"/>
            </a:endParaRPr>
          </a:p>
        </p:txBody>
      </p:sp>
      <p:sp>
        <p:nvSpPr>
          <p:cNvPr id="1439" name="Google Shape;1439;gd6115e99dd_0_64"/>
          <p:cNvSpPr/>
          <p:nvPr/>
        </p:nvSpPr>
        <p:spPr>
          <a:xfrm>
            <a:off x="8113325" y="8799425"/>
            <a:ext cx="809400" cy="743700"/>
          </a:xfrm>
          <a:prstGeom prst="ellipse">
            <a:avLst/>
          </a:prstGeom>
          <a:solidFill>
            <a:srgbClr val="FF500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gd6115e99dd_0_64"/>
          <p:cNvSpPr/>
          <p:nvPr/>
        </p:nvSpPr>
        <p:spPr>
          <a:xfrm>
            <a:off x="18104325" y="6486150"/>
            <a:ext cx="809400" cy="743700"/>
          </a:xfrm>
          <a:prstGeom prst="ellipse">
            <a:avLst/>
          </a:prstGeom>
          <a:solidFill>
            <a:srgbClr val="FF500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41" name="Google Shape;1441;gd6115e99dd_0_64"/>
          <p:cNvPicPr preferRelativeResize="0"/>
          <p:nvPr/>
        </p:nvPicPr>
        <p:blipFill>
          <a:blip r:embed="rId5">
            <a:alphaModFix/>
          </a:blip>
          <a:stretch>
            <a:fillRect/>
          </a:stretch>
        </p:blipFill>
        <p:spPr>
          <a:xfrm>
            <a:off x="6746519" y="7052350"/>
            <a:ext cx="2490775" cy="2490775"/>
          </a:xfrm>
          <a:prstGeom prst="rect">
            <a:avLst/>
          </a:prstGeom>
          <a:noFill/>
          <a:ln>
            <a:noFill/>
          </a:ln>
        </p:spPr>
      </p:pic>
      <p:sp>
        <p:nvSpPr>
          <p:cNvPr id="1442" name="Google Shape;1442;gd6115e99dd_0_64"/>
          <p:cNvSpPr/>
          <p:nvPr/>
        </p:nvSpPr>
        <p:spPr>
          <a:xfrm>
            <a:off x="21609575" y="8055725"/>
            <a:ext cx="809400" cy="743700"/>
          </a:xfrm>
          <a:prstGeom prst="ellipse">
            <a:avLst/>
          </a:prstGeom>
          <a:solidFill>
            <a:srgbClr val="FF500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43" name="Google Shape;1443;gd6115e99dd_0_64"/>
          <p:cNvPicPr preferRelativeResize="0"/>
          <p:nvPr/>
        </p:nvPicPr>
        <p:blipFill>
          <a:blip r:embed="rId6">
            <a:alphaModFix/>
          </a:blip>
          <a:stretch>
            <a:fillRect/>
          </a:stretch>
        </p:blipFill>
        <p:spPr>
          <a:xfrm>
            <a:off x="16537875" y="6471375"/>
            <a:ext cx="3233125" cy="3233125"/>
          </a:xfrm>
          <a:prstGeom prst="rect">
            <a:avLst/>
          </a:prstGeom>
          <a:noFill/>
          <a:ln>
            <a:noFill/>
          </a:ln>
        </p:spPr>
      </p:pic>
      <p:pic>
        <p:nvPicPr>
          <p:cNvPr id="1444" name="Google Shape;1444;gd6115e99dd_0_64"/>
          <p:cNvPicPr preferRelativeResize="0"/>
          <p:nvPr/>
        </p:nvPicPr>
        <p:blipFill>
          <a:blip r:embed="rId7">
            <a:alphaModFix/>
          </a:blip>
          <a:stretch>
            <a:fillRect/>
          </a:stretch>
        </p:blipFill>
        <p:spPr>
          <a:xfrm>
            <a:off x="20075458" y="6933625"/>
            <a:ext cx="2693024" cy="26930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8"/>
        <p:cNvGrpSpPr/>
        <p:nvPr/>
      </p:nvGrpSpPr>
      <p:grpSpPr>
        <a:xfrm>
          <a:off x="0" y="0"/>
          <a:ext cx="0" cy="0"/>
          <a:chOff x="0" y="0"/>
          <a:chExt cx="0" cy="0"/>
        </a:xfrm>
      </p:grpSpPr>
      <p:sp>
        <p:nvSpPr>
          <p:cNvPr id="1449" name="Google Shape;1449;g7ae498fa0e_0_0"/>
          <p:cNvSpPr txBox="1">
            <a:spLocks noGrp="1"/>
          </p:cNvSpPr>
          <p:nvPr>
            <p:ph type="sldNum" idx="12"/>
          </p:nvPr>
        </p:nvSpPr>
        <p:spPr>
          <a:xfrm>
            <a:off x="22921019" y="12696825"/>
            <a:ext cx="146100" cy="2793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2C2E3C"/>
              </a:buClr>
              <a:buSzPts val="1800"/>
              <a:buFont typeface="Lato Black"/>
              <a:buNone/>
            </a:pPr>
            <a:fld id="{00000000-1234-1234-1234-123412341234}" type="slidenum">
              <a:rPr lang="it-IT"/>
              <a:t>7</a:t>
            </a:fld>
            <a:endParaRPr/>
          </a:p>
        </p:txBody>
      </p:sp>
      <p:sp>
        <p:nvSpPr>
          <p:cNvPr id="1450" name="Google Shape;1450;g7ae498fa0e_0_0"/>
          <p:cNvSpPr/>
          <p:nvPr/>
        </p:nvSpPr>
        <p:spPr>
          <a:xfrm>
            <a:off x="18385141" y="12031579"/>
            <a:ext cx="5998800" cy="16845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Candara"/>
              <a:ea typeface="Candara"/>
              <a:cs typeface="Candara"/>
              <a:sym typeface="Candara"/>
            </a:endParaRPr>
          </a:p>
        </p:txBody>
      </p:sp>
      <p:pic>
        <p:nvPicPr>
          <p:cNvPr id="1451" name="Google Shape;1451;g7ae498fa0e_0_0"/>
          <p:cNvPicPr preferRelativeResize="0"/>
          <p:nvPr/>
        </p:nvPicPr>
        <p:blipFill rotWithShape="1">
          <a:blip r:embed="rId3">
            <a:alphaModFix amt="37000"/>
          </a:blip>
          <a:srcRect l="50592" t="10857"/>
          <a:stretch/>
        </p:blipFill>
        <p:spPr>
          <a:xfrm>
            <a:off x="16981714" y="6203550"/>
            <a:ext cx="7402286" cy="7512450"/>
          </a:xfrm>
          <a:prstGeom prst="rect">
            <a:avLst/>
          </a:prstGeom>
          <a:noFill/>
          <a:ln>
            <a:noFill/>
          </a:ln>
        </p:spPr>
      </p:pic>
      <p:pic>
        <p:nvPicPr>
          <p:cNvPr id="1452" name="Google Shape;1452;g7ae498fa0e_0_0"/>
          <p:cNvPicPr preferRelativeResize="0"/>
          <p:nvPr/>
        </p:nvPicPr>
        <p:blipFill rotWithShape="1">
          <a:blip r:embed="rId4">
            <a:alphaModFix/>
          </a:blip>
          <a:srcRect/>
          <a:stretch/>
        </p:blipFill>
        <p:spPr>
          <a:xfrm>
            <a:off x="21862047" y="12341225"/>
            <a:ext cx="1816100" cy="990600"/>
          </a:xfrm>
          <a:prstGeom prst="rect">
            <a:avLst/>
          </a:prstGeom>
          <a:noFill/>
          <a:ln>
            <a:noFill/>
          </a:ln>
        </p:spPr>
      </p:pic>
      <p:sp>
        <p:nvSpPr>
          <p:cNvPr id="1453" name="Google Shape;1453;g7ae498fa0e_0_0"/>
          <p:cNvSpPr/>
          <p:nvPr/>
        </p:nvSpPr>
        <p:spPr>
          <a:xfrm>
            <a:off x="333425" y="333425"/>
            <a:ext cx="23472600" cy="1684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g7ae498fa0e_0_0"/>
          <p:cNvSpPr txBox="1"/>
          <p:nvPr/>
        </p:nvSpPr>
        <p:spPr>
          <a:xfrm>
            <a:off x="896721" y="1127775"/>
            <a:ext cx="13569000" cy="12108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F500F"/>
              </a:buClr>
              <a:buSzPts val="7200"/>
              <a:buFont typeface="Candara"/>
              <a:buNone/>
            </a:pPr>
            <a:r>
              <a:rPr lang="it-IT" sz="7200" b="1">
                <a:solidFill>
                  <a:srgbClr val="52CEBA"/>
                </a:solidFill>
                <a:latin typeface="Poppins"/>
                <a:ea typeface="Poppins"/>
                <a:cs typeface="Poppins"/>
                <a:sym typeface="Poppins"/>
              </a:rPr>
              <a:t>Ridefinizione della mission</a:t>
            </a:r>
            <a:endParaRPr sz="7200" b="1" i="0" u="none" strike="noStrike" cap="none">
              <a:solidFill>
                <a:srgbClr val="52CEBA"/>
              </a:solidFill>
              <a:latin typeface="Poppins"/>
              <a:ea typeface="Poppins"/>
              <a:cs typeface="Poppins"/>
              <a:sym typeface="Poppins"/>
            </a:endParaRPr>
          </a:p>
        </p:txBody>
      </p:sp>
      <p:sp>
        <p:nvSpPr>
          <p:cNvPr id="1455" name="Google Shape;1455;g7ae498fa0e_0_0"/>
          <p:cNvSpPr txBox="1"/>
          <p:nvPr/>
        </p:nvSpPr>
        <p:spPr>
          <a:xfrm>
            <a:off x="1452475" y="7196625"/>
            <a:ext cx="74022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5700">
                <a:latin typeface="Roboto"/>
                <a:ea typeface="Roboto"/>
                <a:cs typeface="Roboto"/>
                <a:sym typeface="Roboto"/>
              </a:rPr>
              <a:t>mappa</a:t>
            </a:r>
            <a:endParaRPr sz="5700">
              <a:latin typeface="Roboto"/>
              <a:ea typeface="Roboto"/>
              <a:cs typeface="Roboto"/>
              <a:sym typeface="Roboto"/>
            </a:endParaRPr>
          </a:p>
        </p:txBody>
      </p:sp>
      <p:sp>
        <p:nvSpPr>
          <p:cNvPr id="1456" name="Google Shape;1456;g7ae498fa0e_0_0"/>
          <p:cNvSpPr txBox="1"/>
          <p:nvPr/>
        </p:nvSpPr>
        <p:spPr>
          <a:xfrm>
            <a:off x="1452475" y="8643338"/>
            <a:ext cx="74022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5700">
                <a:latin typeface="Roboto"/>
                <a:ea typeface="Roboto"/>
                <a:cs typeface="Roboto"/>
                <a:sym typeface="Roboto"/>
              </a:rPr>
              <a:t>storytelling</a:t>
            </a:r>
            <a:endParaRPr sz="5700">
              <a:latin typeface="Roboto"/>
              <a:ea typeface="Roboto"/>
              <a:cs typeface="Roboto"/>
              <a:sym typeface="Roboto"/>
            </a:endParaRPr>
          </a:p>
        </p:txBody>
      </p:sp>
      <p:cxnSp>
        <p:nvCxnSpPr>
          <p:cNvPr id="1457" name="Google Shape;1457;g7ae498fa0e_0_0"/>
          <p:cNvCxnSpPr/>
          <p:nvPr/>
        </p:nvCxnSpPr>
        <p:spPr>
          <a:xfrm>
            <a:off x="4977525" y="7708425"/>
            <a:ext cx="6378300" cy="38400"/>
          </a:xfrm>
          <a:prstGeom prst="straightConnector1">
            <a:avLst/>
          </a:prstGeom>
          <a:noFill/>
          <a:ln w="9525" cap="flat" cmpd="sng">
            <a:solidFill>
              <a:schemeClr val="dk2"/>
            </a:solidFill>
            <a:prstDash val="dot"/>
            <a:round/>
            <a:headEnd type="none" w="med" len="med"/>
            <a:tailEnd type="triangle" w="med" len="med"/>
          </a:ln>
        </p:spPr>
      </p:cxnSp>
      <p:sp>
        <p:nvSpPr>
          <p:cNvPr id="1458" name="Google Shape;1458;g7ae498fa0e_0_0"/>
          <p:cNvSpPr txBox="1"/>
          <p:nvPr/>
        </p:nvSpPr>
        <p:spPr>
          <a:xfrm>
            <a:off x="12336475" y="7196625"/>
            <a:ext cx="74022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5700" b="1">
                <a:latin typeface="Roboto"/>
                <a:ea typeface="Roboto"/>
                <a:cs typeface="Roboto"/>
                <a:sym typeface="Roboto"/>
              </a:rPr>
              <a:t>piattaforma</a:t>
            </a:r>
            <a:endParaRPr sz="5700" b="1">
              <a:latin typeface="Roboto"/>
              <a:ea typeface="Roboto"/>
              <a:cs typeface="Roboto"/>
              <a:sym typeface="Roboto"/>
            </a:endParaRPr>
          </a:p>
        </p:txBody>
      </p:sp>
      <p:cxnSp>
        <p:nvCxnSpPr>
          <p:cNvPr id="1459" name="Google Shape;1459;g7ae498fa0e_0_0"/>
          <p:cNvCxnSpPr/>
          <p:nvPr/>
        </p:nvCxnSpPr>
        <p:spPr>
          <a:xfrm>
            <a:off x="4977525" y="9155138"/>
            <a:ext cx="6378300" cy="38400"/>
          </a:xfrm>
          <a:prstGeom prst="straightConnector1">
            <a:avLst/>
          </a:prstGeom>
          <a:noFill/>
          <a:ln w="9525" cap="flat" cmpd="sng">
            <a:solidFill>
              <a:schemeClr val="dk2"/>
            </a:solidFill>
            <a:prstDash val="dot"/>
            <a:round/>
            <a:headEnd type="none" w="med" len="med"/>
            <a:tailEnd type="triangle" w="med" len="med"/>
          </a:ln>
        </p:spPr>
      </p:cxnSp>
      <p:sp>
        <p:nvSpPr>
          <p:cNvPr id="1460" name="Google Shape;1460;g7ae498fa0e_0_0"/>
          <p:cNvSpPr txBox="1"/>
          <p:nvPr/>
        </p:nvSpPr>
        <p:spPr>
          <a:xfrm>
            <a:off x="12336475" y="8643338"/>
            <a:ext cx="74022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5700" b="1">
                <a:latin typeface="Roboto"/>
                <a:ea typeface="Roboto"/>
                <a:cs typeface="Roboto"/>
                <a:sym typeface="Roboto"/>
              </a:rPr>
              <a:t>interazione</a:t>
            </a:r>
            <a:endParaRPr sz="5700" b="1">
              <a:latin typeface="Roboto"/>
              <a:ea typeface="Roboto"/>
              <a:cs typeface="Roboto"/>
              <a:sym typeface="Roboto"/>
            </a:endParaRPr>
          </a:p>
        </p:txBody>
      </p:sp>
      <p:sp>
        <p:nvSpPr>
          <p:cNvPr id="1461" name="Google Shape;1461;g7ae498fa0e_0_0"/>
          <p:cNvSpPr txBox="1"/>
          <p:nvPr/>
        </p:nvSpPr>
        <p:spPr>
          <a:xfrm>
            <a:off x="1452475" y="3158025"/>
            <a:ext cx="74022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5700">
                <a:latin typeface="Roboto"/>
                <a:ea typeface="Roboto"/>
                <a:cs typeface="Roboto"/>
                <a:sym typeface="Roboto"/>
              </a:rPr>
              <a:t>statico</a:t>
            </a:r>
            <a:endParaRPr sz="5700">
              <a:latin typeface="Roboto"/>
              <a:ea typeface="Roboto"/>
              <a:cs typeface="Roboto"/>
              <a:sym typeface="Roboto"/>
            </a:endParaRPr>
          </a:p>
        </p:txBody>
      </p:sp>
      <p:cxnSp>
        <p:nvCxnSpPr>
          <p:cNvPr id="1462" name="Google Shape;1462;g7ae498fa0e_0_0"/>
          <p:cNvCxnSpPr/>
          <p:nvPr/>
        </p:nvCxnSpPr>
        <p:spPr>
          <a:xfrm>
            <a:off x="4977525" y="3669825"/>
            <a:ext cx="6378300" cy="38400"/>
          </a:xfrm>
          <a:prstGeom prst="straightConnector1">
            <a:avLst/>
          </a:prstGeom>
          <a:noFill/>
          <a:ln w="9525" cap="flat" cmpd="sng">
            <a:solidFill>
              <a:schemeClr val="dk2"/>
            </a:solidFill>
            <a:prstDash val="dot"/>
            <a:round/>
            <a:headEnd type="none" w="med" len="med"/>
            <a:tailEnd type="triangle" w="med" len="med"/>
          </a:ln>
        </p:spPr>
      </p:cxnSp>
      <p:sp>
        <p:nvSpPr>
          <p:cNvPr id="1463" name="Google Shape;1463;g7ae498fa0e_0_0"/>
          <p:cNvSpPr txBox="1"/>
          <p:nvPr/>
        </p:nvSpPr>
        <p:spPr>
          <a:xfrm>
            <a:off x="12336475" y="3158025"/>
            <a:ext cx="74022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5700" b="1">
                <a:latin typeface="Roboto"/>
                <a:ea typeface="Roboto"/>
                <a:cs typeface="Roboto"/>
                <a:sym typeface="Roboto"/>
              </a:rPr>
              <a:t>dinamico</a:t>
            </a:r>
            <a:endParaRPr sz="5700" b="1">
              <a:latin typeface="Roboto"/>
              <a:ea typeface="Roboto"/>
              <a:cs typeface="Roboto"/>
              <a:sym typeface="Roboto"/>
            </a:endParaRPr>
          </a:p>
        </p:txBody>
      </p:sp>
      <p:sp>
        <p:nvSpPr>
          <p:cNvPr id="1464" name="Google Shape;1464;g7ae498fa0e_0_0"/>
          <p:cNvSpPr txBox="1"/>
          <p:nvPr/>
        </p:nvSpPr>
        <p:spPr>
          <a:xfrm>
            <a:off x="1452475" y="4529625"/>
            <a:ext cx="74022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5700">
                <a:latin typeface="Roboto"/>
                <a:ea typeface="Roboto"/>
                <a:cs typeface="Roboto"/>
                <a:sym typeface="Roboto"/>
              </a:rPr>
              <a:t>chiuso</a:t>
            </a:r>
            <a:endParaRPr sz="5700">
              <a:latin typeface="Roboto"/>
              <a:ea typeface="Roboto"/>
              <a:cs typeface="Roboto"/>
              <a:sym typeface="Roboto"/>
            </a:endParaRPr>
          </a:p>
        </p:txBody>
      </p:sp>
      <p:cxnSp>
        <p:nvCxnSpPr>
          <p:cNvPr id="1465" name="Google Shape;1465;g7ae498fa0e_0_0"/>
          <p:cNvCxnSpPr/>
          <p:nvPr/>
        </p:nvCxnSpPr>
        <p:spPr>
          <a:xfrm>
            <a:off x="4977525" y="5041425"/>
            <a:ext cx="6378300" cy="38400"/>
          </a:xfrm>
          <a:prstGeom prst="straightConnector1">
            <a:avLst/>
          </a:prstGeom>
          <a:noFill/>
          <a:ln w="9525" cap="flat" cmpd="sng">
            <a:solidFill>
              <a:schemeClr val="dk2"/>
            </a:solidFill>
            <a:prstDash val="dot"/>
            <a:round/>
            <a:headEnd type="none" w="med" len="med"/>
            <a:tailEnd type="triangle" w="med" len="med"/>
          </a:ln>
        </p:spPr>
      </p:cxnSp>
      <p:sp>
        <p:nvSpPr>
          <p:cNvPr id="1466" name="Google Shape;1466;g7ae498fa0e_0_0"/>
          <p:cNvSpPr txBox="1"/>
          <p:nvPr/>
        </p:nvSpPr>
        <p:spPr>
          <a:xfrm>
            <a:off x="12336475" y="4529625"/>
            <a:ext cx="74022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5700" b="1">
                <a:latin typeface="Roboto"/>
                <a:ea typeface="Roboto"/>
                <a:cs typeface="Roboto"/>
                <a:sym typeface="Roboto"/>
              </a:rPr>
              <a:t>aperto</a:t>
            </a:r>
            <a:endParaRPr sz="5700" b="1">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0"/>
        <p:cNvGrpSpPr/>
        <p:nvPr/>
      </p:nvGrpSpPr>
      <p:grpSpPr>
        <a:xfrm>
          <a:off x="0" y="0"/>
          <a:ext cx="0" cy="0"/>
          <a:chOff x="0" y="0"/>
          <a:chExt cx="0" cy="0"/>
        </a:xfrm>
      </p:grpSpPr>
      <p:sp>
        <p:nvSpPr>
          <p:cNvPr id="1471" name="Google Shape;1471;gd6e8424f21_0_159"/>
          <p:cNvSpPr txBox="1">
            <a:spLocks noGrp="1"/>
          </p:cNvSpPr>
          <p:nvPr>
            <p:ph type="sldNum" idx="12"/>
          </p:nvPr>
        </p:nvSpPr>
        <p:spPr>
          <a:xfrm>
            <a:off x="22921019" y="12696825"/>
            <a:ext cx="146100" cy="2793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2C2E3C"/>
              </a:buClr>
              <a:buSzPts val="1800"/>
              <a:buFont typeface="Lato Black"/>
              <a:buNone/>
            </a:pPr>
            <a:fld id="{00000000-1234-1234-1234-123412341234}" type="slidenum">
              <a:rPr lang="it-IT"/>
              <a:t>8</a:t>
            </a:fld>
            <a:endParaRPr/>
          </a:p>
        </p:txBody>
      </p:sp>
      <p:sp>
        <p:nvSpPr>
          <p:cNvPr id="1472" name="Google Shape;1472;gd6e8424f21_0_159"/>
          <p:cNvSpPr/>
          <p:nvPr/>
        </p:nvSpPr>
        <p:spPr>
          <a:xfrm>
            <a:off x="18385141" y="12031579"/>
            <a:ext cx="5998800" cy="16845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Candara"/>
              <a:ea typeface="Candara"/>
              <a:cs typeface="Candara"/>
              <a:sym typeface="Candara"/>
            </a:endParaRPr>
          </a:p>
        </p:txBody>
      </p:sp>
      <p:pic>
        <p:nvPicPr>
          <p:cNvPr id="1473" name="Google Shape;1473;gd6e8424f21_0_159"/>
          <p:cNvPicPr preferRelativeResize="0"/>
          <p:nvPr/>
        </p:nvPicPr>
        <p:blipFill rotWithShape="1">
          <a:blip r:embed="rId3">
            <a:alphaModFix amt="37000"/>
          </a:blip>
          <a:srcRect l="50592" t="10857"/>
          <a:stretch/>
        </p:blipFill>
        <p:spPr>
          <a:xfrm>
            <a:off x="16981714" y="6203550"/>
            <a:ext cx="7402286" cy="7512450"/>
          </a:xfrm>
          <a:prstGeom prst="rect">
            <a:avLst/>
          </a:prstGeom>
          <a:noFill/>
          <a:ln>
            <a:noFill/>
          </a:ln>
        </p:spPr>
      </p:pic>
      <p:pic>
        <p:nvPicPr>
          <p:cNvPr id="1474" name="Google Shape;1474;gd6e8424f21_0_159"/>
          <p:cNvPicPr preferRelativeResize="0"/>
          <p:nvPr/>
        </p:nvPicPr>
        <p:blipFill rotWithShape="1">
          <a:blip r:embed="rId4">
            <a:alphaModFix/>
          </a:blip>
          <a:srcRect/>
          <a:stretch/>
        </p:blipFill>
        <p:spPr>
          <a:xfrm>
            <a:off x="21862047" y="12341225"/>
            <a:ext cx="1816100" cy="990600"/>
          </a:xfrm>
          <a:prstGeom prst="rect">
            <a:avLst/>
          </a:prstGeom>
          <a:noFill/>
          <a:ln>
            <a:noFill/>
          </a:ln>
        </p:spPr>
      </p:pic>
      <p:sp>
        <p:nvSpPr>
          <p:cNvPr id="1475" name="Google Shape;1475;gd6e8424f21_0_159"/>
          <p:cNvSpPr/>
          <p:nvPr/>
        </p:nvSpPr>
        <p:spPr>
          <a:xfrm>
            <a:off x="333425" y="333425"/>
            <a:ext cx="23472600" cy="1684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gd6e8424f21_0_159"/>
          <p:cNvSpPr txBox="1"/>
          <p:nvPr/>
        </p:nvSpPr>
        <p:spPr>
          <a:xfrm>
            <a:off x="833196" y="927725"/>
            <a:ext cx="13569000" cy="12108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F500F"/>
              </a:buClr>
              <a:buSzPts val="7200"/>
              <a:buFont typeface="Candara"/>
              <a:buNone/>
            </a:pPr>
            <a:r>
              <a:rPr lang="it-IT" sz="7200" b="1">
                <a:solidFill>
                  <a:srgbClr val="FF500F"/>
                </a:solidFill>
                <a:latin typeface="Poppins"/>
                <a:ea typeface="Poppins"/>
                <a:cs typeface="Poppins"/>
                <a:sym typeface="Poppins"/>
              </a:rPr>
              <a:t>Proposta emersa</a:t>
            </a:r>
            <a:endParaRPr sz="7200" b="1" i="0" u="none" strike="noStrike" cap="none">
              <a:solidFill>
                <a:srgbClr val="FF500F"/>
              </a:solidFill>
              <a:latin typeface="Poppins"/>
              <a:ea typeface="Poppins"/>
              <a:cs typeface="Poppins"/>
              <a:sym typeface="Poppins"/>
            </a:endParaRPr>
          </a:p>
        </p:txBody>
      </p:sp>
      <p:sp>
        <p:nvSpPr>
          <p:cNvPr id="1477" name="Google Shape;1477;gd6e8424f21_0_159"/>
          <p:cNvSpPr txBox="1"/>
          <p:nvPr/>
        </p:nvSpPr>
        <p:spPr>
          <a:xfrm>
            <a:off x="1200300" y="2778475"/>
            <a:ext cx="20249700" cy="6912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478" name="Google Shape;1478;gd6e8424f21_0_159"/>
          <p:cNvSpPr txBox="1"/>
          <p:nvPr/>
        </p:nvSpPr>
        <p:spPr>
          <a:xfrm>
            <a:off x="833200" y="2333925"/>
            <a:ext cx="21360900" cy="1148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6200">
                <a:latin typeface="Roboto"/>
                <a:ea typeface="Roboto"/>
                <a:cs typeface="Roboto"/>
                <a:sym typeface="Roboto"/>
              </a:rPr>
              <a:t>Una piattaforma per costruire </a:t>
            </a:r>
            <a:r>
              <a:rPr lang="it-IT" sz="6200" b="1">
                <a:latin typeface="Roboto"/>
                <a:ea typeface="Roboto"/>
                <a:cs typeface="Roboto"/>
                <a:sym typeface="Roboto"/>
              </a:rPr>
              <a:t>visioni comuni</a:t>
            </a:r>
            <a:r>
              <a:rPr lang="it-IT" sz="6200">
                <a:latin typeface="Roboto"/>
                <a:ea typeface="Roboto"/>
                <a:cs typeface="Roboto"/>
                <a:sym typeface="Roboto"/>
              </a:rPr>
              <a:t>,</a:t>
            </a:r>
            <a:endParaRPr sz="6200">
              <a:latin typeface="Roboto"/>
              <a:ea typeface="Roboto"/>
              <a:cs typeface="Roboto"/>
              <a:sym typeface="Roboto"/>
            </a:endParaRPr>
          </a:p>
          <a:p>
            <a:pPr marL="0" lvl="0" indent="0" algn="l" rtl="0">
              <a:spcBef>
                <a:spcPts val="0"/>
              </a:spcBef>
              <a:spcAft>
                <a:spcPts val="0"/>
              </a:spcAft>
              <a:buNone/>
            </a:pPr>
            <a:r>
              <a:rPr lang="it-IT" sz="6200">
                <a:latin typeface="Roboto"/>
                <a:ea typeface="Roboto"/>
                <a:cs typeface="Roboto"/>
                <a:sym typeface="Roboto"/>
              </a:rPr>
              <a:t>sviluppare </a:t>
            </a:r>
            <a:r>
              <a:rPr lang="it-IT" sz="6200" b="1">
                <a:latin typeface="Roboto"/>
                <a:ea typeface="Roboto"/>
                <a:cs typeface="Roboto"/>
                <a:sym typeface="Roboto"/>
              </a:rPr>
              <a:t>azioni di sistema </a:t>
            </a:r>
            <a:r>
              <a:rPr lang="it-IT" sz="6200">
                <a:latin typeface="Roboto"/>
                <a:ea typeface="Roboto"/>
                <a:cs typeface="Roboto"/>
                <a:sym typeface="Roboto"/>
              </a:rPr>
              <a:t>e cooperare secondo una </a:t>
            </a:r>
            <a:r>
              <a:rPr lang="it-IT" sz="6200" b="1">
                <a:latin typeface="Roboto"/>
                <a:ea typeface="Roboto"/>
                <a:cs typeface="Roboto"/>
                <a:sym typeface="Roboto"/>
              </a:rPr>
              <a:t>strategia ad impatto</a:t>
            </a:r>
            <a:r>
              <a:rPr lang="it-IT" sz="6200">
                <a:latin typeface="Roboto"/>
                <a:ea typeface="Roboto"/>
                <a:cs typeface="Roboto"/>
                <a:sym typeface="Roboto"/>
              </a:rPr>
              <a:t>.</a:t>
            </a:r>
            <a:endParaRPr sz="6200">
              <a:latin typeface="Roboto"/>
              <a:ea typeface="Roboto"/>
              <a:cs typeface="Roboto"/>
              <a:sym typeface="Roboto"/>
            </a:endParaRPr>
          </a:p>
          <a:p>
            <a:pPr marL="0" lvl="0" indent="0" algn="l" rtl="0">
              <a:spcBef>
                <a:spcPts val="0"/>
              </a:spcBef>
              <a:spcAft>
                <a:spcPts val="0"/>
              </a:spcAft>
              <a:buNone/>
            </a:pPr>
            <a:endParaRPr sz="4700">
              <a:latin typeface="Roboto"/>
              <a:ea typeface="Roboto"/>
              <a:cs typeface="Roboto"/>
              <a:sym typeface="Roboto"/>
            </a:endParaRPr>
          </a:p>
          <a:p>
            <a:pPr marL="0" lvl="0" indent="0" algn="l" rtl="0">
              <a:spcBef>
                <a:spcPts val="0"/>
              </a:spcBef>
              <a:spcAft>
                <a:spcPts val="0"/>
              </a:spcAft>
              <a:buNone/>
            </a:pPr>
            <a:r>
              <a:rPr lang="it-IT" sz="6200">
                <a:latin typeface="Roboto"/>
                <a:ea typeface="Roboto"/>
                <a:cs typeface="Roboto"/>
                <a:sym typeface="Roboto"/>
              </a:rPr>
              <a:t>Uno spazio per abilitare</a:t>
            </a:r>
            <a:r>
              <a:rPr lang="it-IT" sz="6200" b="1">
                <a:latin typeface="Roboto"/>
                <a:ea typeface="Roboto"/>
                <a:cs typeface="Roboto"/>
                <a:sym typeface="Roboto"/>
              </a:rPr>
              <a:t> nuovi dialoghi progettuali </a:t>
            </a:r>
            <a:r>
              <a:rPr lang="it-IT" sz="6200">
                <a:latin typeface="Roboto"/>
                <a:ea typeface="Roboto"/>
                <a:cs typeface="Roboto"/>
                <a:sym typeface="Roboto"/>
              </a:rPr>
              <a:t>e</a:t>
            </a:r>
            <a:r>
              <a:rPr lang="it-IT" sz="6200" b="1">
                <a:latin typeface="Roboto"/>
                <a:ea typeface="Roboto"/>
                <a:cs typeface="Roboto"/>
                <a:sym typeface="Roboto"/>
              </a:rPr>
              <a:t> scambi di conoscenza</a:t>
            </a:r>
            <a:r>
              <a:rPr lang="it-IT" sz="6200">
                <a:latin typeface="Roboto"/>
                <a:ea typeface="Roboto"/>
                <a:cs typeface="Roboto"/>
                <a:sym typeface="Roboto"/>
              </a:rPr>
              <a:t>, per connettere le diverse sperimentazioni e consentire l’emersione del modello Torino.</a:t>
            </a:r>
            <a:endParaRPr sz="6200">
              <a:latin typeface="Roboto"/>
              <a:ea typeface="Roboto"/>
              <a:cs typeface="Roboto"/>
              <a:sym typeface="Roboto"/>
            </a:endParaRPr>
          </a:p>
          <a:p>
            <a:pPr marL="0" lvl="0" indent="0" algn="l" rtl="0">
              <a:spcBef>
                <a:spcPts val="0"/>
              </a:spcBef>
              <a:spcAft>
                <a:spcPts val="0"/>
              </a:spcAft>
              <a:buNone/>
            </a:pPr>
            <a:endParaRPr sz="6300">
              <a:latin typeface="Roboto"/>
              <a:ea typeface="Roboto"/>
              <a:cs typeface="Roboto"/>
              <a:sym typeface="Roboto"/>
            </a:endParaRPr>
          </a:p>
          <a:p>
            <a:pPr marL="0" lvl="0" indent="0" algn="l" rtl="0">
              <a:spcBef>
                <a:spcPts val="0"/>
              </a:spcBef>
              <a:spcAft>
                <a:spcPts val="0"/>
              </a:spcAft>
              <a:buNone/>
            </a:pPr>
            <a:r>
              <a:rPr lang="it-IT" sz="6300">
                <a:latin typeface="Roboto"/>
                <a:ea typeface="Roboto"/>
                <a:cs typeface="Roboto"/>
                <a:sym typeface="Roboto"/>
              </a:rPr>
              <a:t>Uno strumento di </a:t>
            </a:r>
            <a:r>
              <a:rPr lang="it-IT" sz="6300" b="1">
                <a:latin typeface="Roboto"/>
                <a:ea typeface="Roboto"/>
                <a:cs typeface="Roboto"/>
                <a:sym typeface="Roboto"/>
              </a:rPr>
              <a:t>attivazione civica</a:t>
            </a:r>
            <a:r>
              <a:rPr lang="it-IT" sz="6300">
                <a:latin typeface="Roboto"/>
                <a:ea typeface="Roboto"/>
                <a:cs typeface="Roboto"/>
                <a:sym typeface="Roboto"/>
              </a:rPr>
              <a:t>, </a:t>
            </a:r>
            <a:endParaRPr sz="6300">
              <a:latin typeface="Roboto"/>
              <a:ea typeface="Roboto"/>
              <a:cs typeface="Roboto"/>
              <a:sym typeface="Roboto"/>
            </a:endParaRPr>
          </a:p>
          <a:p>
            <a:pPr marL="0" lvl="0" indent="0" algn="l" rtl="0">
              <a:spcBef>
                <a:spcPts val="0"/>
              </a:spcBef>
              <a:spcAft>
                <a:spcPts val="0"/>
              </a:spcAft>
              <a:buNone/>
            </a:pPr>
            <a:r>
              <a:rPr lang="it-IT" sz="6300" b="1">
                <a:latin typeface="Roboto"/>
                <a:ea typeface="Roboto"/>
                <a:cs typeface="Roboto"/>
                <a:sym typeface="Roboto"/>
              </a:rPr>
              <a:t>ingaggio di talenti</a:t>
            </a:r>
            <a:r>
              <a:rPr lang="it-IT" sz="6300">
                <a:latin typeface="Roboto"/>
                <a:ea typeface="Roboto"/>
                <a:cs typeface="Roboto"/>
                <a:sym typeface="Roboto"/>
              </a:rPr>
              <a:t> e attrazione</a:t>
            </a:r>
            <a:endParaRPr sz="6300">
              <a:latin typeface="Roboto"/>
              <a:ea typeface="Roboto"/>
              <a:cs typeface="Roboto"/>
              <a:sym typeface="Roboto"/>
            </a:endParaRPr>
          </a:p>
          <a:p>
            <a:pPr marL="0" lvl="0" indent="0" algn="l" rtl="0">
              <a:spcBef>
                <a:spcPts val="0"/>
              </a:spcBef>
              <a:spcAft>
                <a:spcPts val="0"/>
              </a:spcAft>
              <a:buNone/>
            </a:pPr>
            <a:r>
              <a:rPr lang="it-IT" sz="6300">
                <a:latin typeface="Roboto"/>
                <a:ea typeface="Roboto"/>
                <a:cs typeface="Roboto"/>
                <a:sym typeface="Roboto"/>
              </a:rPr>
              <a:t>di </a:t>
            </a:r>
            <a:r>
              <a:rPr lang="it-IT" sz="6300" b="1">
                <a:latin typeface="Roboto"/>
                <a:ea typeface="Roboto"/>
                <a:cs typeface="Roboto"/>
                <a:sym typeface="Roboto"/>
              </a:rPr>
              <a:t>nuove risorse.</a:t>
            </a:r>
            <a:endParaRPr sz="6300" b="1">
              <a:latin typeface="Roboto"/>
              <a:ea typeface="Roboto"/>
              <a:cs typeface="Roboto"/>
              <a:sym typeface="Roboto"/>
            </a:endParaRPr>
          </a:p>
          <a:p>
            <a:pPr marL="0" lvl="0" indent="0" algn="l" rtl="0">
              <a:spcBef>
                <a:spcPts val="0"/>
              </a:spcBef>
              <a:spcAft>
                <a:spcPts val="0"/>
              </a:spcAft>
              <a:buNone/>
            </a:pPr>
            <a:endParaRPr sz="6300">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2"/>
        <p:cNvGrpSpPr/>
        <p:nvPr/>
      </p:nvGrpSpPr>
      <p:grpSpPr>
        <a:xfrm>
          <a:off x="0" y="0"/>
          <a:ext cx="0" cy="0"/>
          <a:chOff x="0" y="0"/>
          <a:chExt cx="0" cy="0"/>
        </a:xfrm>
      </p:grpSpPr>
      <p:sp>
        <p:nvSpPr>
          <p:cNvPr id="1483" name="Google Shape;1483;gd6115e99dd_0_89"/>
          <p:cNvSpPr txBox="1">
            <a:spLocks noGrp="1"/>
          </p:cNvSpPr>
          <p:nvPr>
            <p:ph type="sldNum" idx="12"/>
          </p:nvPr>
        </p:nvSpPr>
        <p:spPr>
          <a:xfrm>
            <a:off x="22921019" y="12696825"/>
            <a:ext cx="146100" cy="2793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2C2E3C"/>
              </a:buClr>
              <a:buSzPts val="1800"/>
              <a:buFont typeface="Lato Black"/>
              <a:buNone/>
            </a:pPr>
            <a:fld id="{00000000-1234-1234-1234-123412341234}" type="slidenum">
              <a:rPr lang="it-IT"/>
              <a:t>9</a:t>
            </a:fld>
            <a:endParaRPr/>
          </a:p>
        </p:txBody>
      </p:sp>
      <p:sp>
        <p:nvSpPr>
          <p:cNvPr id="1484" name="Google Shape;1484;gd6115e99dd_0_89"/>
          <p:cNvSpPr/>
          <p:nvPr/>
        </p:nvSpPr>
        <p:spPr>
          <a:xfrm>
            <a:off x="18385141" y="12031579"/>
            <a:ext cx="5998800" cy="16845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Candara"/>
              <a:ea typeface="Candara"/>
              <a:cs typeface="Candara"/>
              <a:sym typeface="Candara"/>
            </a:endParaRPr>
          </a:p>
        </p:txBody>
      </p:sp>
      <p:pic>
        <p:nvPicPr>
          <p:cNvPr id="1485" name="Google Shape;1485;gd6115e99dd_0_89"/>
          <p:cNvPicPr preferRelativeResize="0"/>
          <p:nvPr/>
        </p:nvPicPr>
        <p:blipFill rotWithShape="1">
          <a:blip r:embed="rId3">
            <a:alphaModFix amt="37000"/>
          </a:blip>
          <a:srcRect l="50592" t="10857"/>
          <a:stretch/>
        </p:blipFill>
        <p:spPr>
          <a:xfrm>
            <a:off x="16981714" y="6203550"/>
            <a:ext cx="7402286" cy="7512450"/>
          </a:xfrm>
          <a:prstGeom prst="rect">
            <a:avLst/>
          </a:prstGeom>
          <a:noFill/>
          <a:ln>
            <a:noFill/>
          </a:ln>
        </p:spPr>
      </p:pic>
      <p:pic>
        <p:nvPicPr>
          <p:cNvPr id="1486" name="Google Shape;1486;gd6115e99dd_0_89"/>
          <p:cNvPicPr preferRelativeResize="0"/>
          <p:nvPr/>
        </p:nvPicPr>
        <p:blipFill rotWithShape="1">
          <a:blip r:embed="rId4">
            <a:alphaModFix/>
          </a:blip>
          <a:srcRect/>
          <a:stretch/>
        </p:blipFill>
        <p:spPr>
          <a:xfrm>
            <a:off x="21862047" y="12341225"/>
            <a:ext cx="1816100" cy="990600"/>
          </a:xfrm>
          <a:prstGeom prst="rect">
            <a:avLst/>
          </a:prstGeom>
          <a:noFill/>
          <a:ln>
            <a:noFill/>
          </a:ln>
        </p:spPr>
      </p:pic>
      <p:sp>
        <p:nvSpPr>
          <p:cNvPr id="1487" name="Google Shape;1487;gd6115e99dd_0_89"/>
          <p:cNvSpPr/>
          <p:nvPr/>
        </p:nvSpPr>
        <p:spPr>
          <a:xfrm>
            <a:off x="333425" y="333425"/>
            <a:ext cx="23472600" cy="1684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gd6115e99dd_0_89"/>
          <p:cNvSpPr txBox="1"/>
          <p:nvPr/>
        </p:nvSpPr>
        <p:spPr>
          <a:xfrm>
            <a:off x="833196" y="927725"/>
            <a:ext cx="13569000" cy="12108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F500F"/>
              </a:buClr>
              <a:buSzPts val="7200"/>
              <a:buFont typeface="Candara"/>
              <a:buNone/>
            </a:pPr>
            <a:r>
              <a:rPr lang="it-IT" sz="7200" b="1">
                <a:solidFill>
                  <a:srgbClr val="52CEBA"/>
                </a:solidFill>
                <a:latin typeface="Poppins"/>
                <a:ea typeface="Poppins"/>
                <a:cs typeface="Poppins"/>
                <a:sym typeface="Poppins"/>
              </a:rPr>
              <a:t>Caratteristiche</a:t>
            </a:r>
            <a:endParaRPr sz="7200" b="1" i="0" u="none" strike="noStrike" cap="none">
              <a:solidFill>
                <a:srgbClr val="52CEBA"/>
              </a:solidFill>
              <a:latin typeface="Poppins"/>
              <a:ea typeface="Poppins"/>
              <a:cs typeface="Poppins"/>
              <a:sym typeface="Poppins"/>
            </a:endParaRPr>
          </a:p>
        </p:txBody>
      </p:sp>
      <p:sp>
        <p:nvSpPr>
          <p:cNvPr id="1489" name="Google Shape;1489;gd6115e99dd_0_89"/>
          <p:cNvSpPr/>
          <p:nvPr/>
        </p:nvSpPr>
        <p:spPr>
          <a:xfrm>
            <a:off x="5744819" y="6587968"/>
            <a:ext cx="4134300" cy="3820800"/>
          </a:xfrm>
          <a:prstGeom prst="ellipse">
            <a:avLst/>
          </a:prstGeom>
          <a:solidFill>
            <a:srgbClr val="FF500F">
              <a:alpha val="7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gd6115e99dd_0_89"/>
          <p:cNvSpPr txBox="1"/>
          <p:nvPr/>
        </p:nvSpPr>
        <p:spPr>
          <a:xfrm>
            <a:off x="5738444" y="7387084"/>
            <a:ext cx="41343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it-IT" sz="4000" b="1">
                <a:solidFill>
                  <a:schemeClr val="dk1"/>
                </a:solidFill>
                <a:latin typeface="Roboto"/>
                <a:ea typeface="Roboto"/>
                <a:cs typeface="Roboto"/>
                <a:sym typeface="Roboto"/>
              </a:rPr>
              <a:t>TRASVERSALE</a:t>
            </a:r>
            <a:endParaRPr sz="2700" b="1">
              <a:latin typeface="Roboto"/>
              <a:ea typeface="Roboto"/>
              <a:cs typeface="Roboto"/>
              <a:sym typeface="Roboto"/>
            </a:endParaRPr>
          </a:p>
        </p:txBody>
      </p:sp>
      <p:sp>
        <p:nvSpPr>
          <p:cNvPr id="1491" name="Google Shape;1491;gd6115e99dd_0_89"/>
          <p:cNvSpPr/>
          <p:nvPr/>
        </p:nvSpPr>
        <p:spPr>
          <a:xfrm>
            <a:off x="2443194" y="2852406"/>
            <a:ext cx="4134300" cy="3820800"/>
          </a:xfrm>
          <a:prstGeom prst="ellipse">
            <a:avLst/>
          </a:prstGeom>
          <a:solidFill>
            <a:srgbClr val="FF500F">
              <a:alpha val="7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gd6115e99dd_0_89"/>
          <p:cNvSpPr txBox="1"/>
          <p:nvPr/>
        </p:nvSpPr>
        <p:spPr>
          <a:xfrm>
            <a:off x="5860819" y="7983309"/>
            <a:ext cx="3889800" cy="184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IT" sz="2700" b="1">
                <a:solidFill>
                  <a:schemeClr val="dk1"/>
                </a:solidFill>
                <a:latin typeface="Roboto"/>
                <a:ea typeface="Roboto"/>
                <a:cs typeface="Roboto"/>
                <a:sym typeface="Roboto"/>
              </a:rPr>
              <a:t>supporta</a:t>
            </a:r>
            <a:endParaRPr sz="2700" b="1">
              <a:solidFill>
                <a:schemeClr val="dk1"/>
              </a:solidFill>
              <a:latin typeface="Roboto"/>
              <a:ea typeface="Roboto"/>
              <a:cs typeface="Roboto"/>
              <a:sym typeface="Roboto"/>
            </a:endParaRPr>
          </a:p>
          <a:p>
            <a:pPr marL="0" lvl="0" indent="0" algn="ctr" rtl="0">
              <a:spcBef>
                <a:spcPts val="0"/>
              </a:spcBef>
              <a:spcAft>
                <a:spcPts val="0"/>
              </a:spcAft>
              <a:buNone/>
            </a:pPr>
            <a:r>
              <a:rPr lang="it-IT" sz="2700" b="1">
                <a:solidFill>
                  <a:schemeClr val="dk1"/>
                </a:solidFill>
                <a:latin typeface="Roboto"/>
                <a:ea typeface="Roboto"/>
                <a:cs typeface="Roboto"/>
                <a:sym typeface="Roboto"/>
              </a:rPr>
              <a:t> le diverse aree di azione</a:t>
            </a:r>
            <a:r>
              <a:rPr lang="it-IT" sz="2700">
                <a:solidFill>
                  <a:schemeClr val="dk1"/>
                </a:solidFill>
                <a:latin typeface="Roboto"/>
                <a:ea typeface="Roboto"/>
                <a:cs typeface="Roboto"/>
                <a:sym typeface="Roboto"/>
              </a:rPr>
              <a:t> attive in Torino Social Impact.</a:t>
            </a:r>
            <a:endParaRPr>
              <a:latin typeface="Roboto"/>
              <a:ea typeface="Roboto"/>
              <a:cs typeface="Roboto"/>
              <a:sym typeface="Roboto"/>
            </a:endParaRPr>
          </a:p>
        </p:txBody>
      </p:sp>
      <p:sp>
        <p:nvSpPr>
          <p:cNvPr id="1493" name="Google Shape;1493;gd6115e99dd_0_89"/>
          <p:cNvSpPr txBox="1"/>
          <p:nvPr/>
        </p:nvSpPr>
        <p:spPr>
          <a:xfrm>
            <a:off x="2565319" y="4161561"/>
            <a:ext cx="3889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494" name="Google Shape;1494;gd6115e99dd_0_89"/>
          <p:cNvGrpSpPr/>
          <p:nvPr/>
        </p:nvGrpSpPr>
        <p:grpSpPr>
          <a:xfrm>
            <a:off x="10936569" y="6655043"/>
            <a:ext cx="4134300" cy="3820800"/>
            <a:chOff x="10037382" y="2712918"/>
            <a:chExt cx="4134300" cy="3820800"/>
          </a:xfrm>
        </p:grpSpPr>
        <p:sp>
          <p:nvSpPr>
            <p:cNvPr id="1495" name="Google Shape;1495;gd6115e99dd_0_89"/>
            <p:cNvSpPr/>
            <p:nvPr/>
          </p:nvSpPr>
          <p:spPr>
            <a:xfrm>
              <a:off x="10037382" y="2712918"/>
              <a:ext cx="4134300" cy="3820800"/>
            </a:xfrm>
            <a:prstGeom prst="ellipse">
              <a:avLst/>
            </a:prstGeom>
            <a:solidFill>
              <a:srgbClr val="FF500F">
                <a:alpha val="7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gd6115e99dd_0_89"/>
            <p:cNvSpPr txBox="1"/>
            <p:nvPr/>
          </p:nvSpPr>
          <p:spPr>
            <a:xfrm>
              <a:off x="10037382" y="3377498"/>
              <a:ext cx="41343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IT" sz="4000" b="1">
                  <a:solidFill>
                    <a:schemeClr val="dk1"/>
                  </a:solidFill>
                  <a:latin typeface="Roboto"/>
                  <a:ea typeface="Roboto"/>
                  <a:cs typeface="Roboto"/>
                  <a:sym typeface="Roboto"/>
                </a:rPr>
                <a:t>ABILITANTE</a:t>
              </a:r>
              <a:endParaRPr sz="2700" b="1">
                <a:latin typeface="Roboto"/>
                <a:ea typeface="Roboto"/>
                <a:cs typeface="Roboto"/>
                <a:sym typeface="Roboto"/>
              </a:endParaRPr>
            </a:p>
          </p:txBody>
        </p:sp>
        <p:sp>
          <p:nvSpPr>
            <p:cNvPr id="1497" name="Google Shape;1497;gd6115e99dd_0_89"/>
            <p:cNvSpPr txBox="1"/>
            <p:nvPr/>
          </p:nvSpPr>
          <p:spPr>
            <a:xfrm>
              <a:off x="10159507" y="4022073"/>
              <a:ext cx="3889800" cy="184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IT" sz="2700">
                  <a:solidFill>
                    <a:schemeClr val="dk1"/>
                  </a:solidFill>
                  <a:latin typeface="Roboto"/>
                  <a:ea typeface="Roboto"/>
                  <a:cs typeface="Roboto"/>
                  <a:sym typeface="Roboto"/>
                </a:rPr>
                <a:t>oltre a </a:t>
              </a:r>
              <a:r>
                <a:rPr lang="it-IT" sz="2700" b="1">
                  <a:solidFill>
                    <a:schemeClr val="dk1"/>
                  </a:solidFill>
                  <a:latin typeface="Roboto"/>
                  <a:ea typeface="Roboto"/>
                  <a:cs typeface="Roboto"/>
                  <a:sym typeface="Roboto"/>
                </a:rPr>
                <a:t>fornire informazioni,</a:t>
              </a:r>
              <a:endParaRPr sz="2700" b="1">
                <a:solidFill>
                  <a:schemeClr val="dk1"/>
                </a:solidFill>
                <a:latin typeface="Roboto"/>
                <a:ea typeface="Roboto"/>
                <a:cs typeface="Roboto"/>
                <a:sym typeface="Roboto"/>
              </a:endParaRPr>
            </a:p>
            <a:p>
              <a:pPr marL="0" lvl="0" indent="0" algn="ctr" rtl="0">
                <a:spcBef>
                  <a:spcPts val="0"/>
                </a:spcBef>
                <a:spcAft>
                  <a:spcPts val="0"/>
                </a:spcAft>
                <a:buNone/>
              </a:pPr>
              <a:r>
                <a:rPr lang="it-IT" sz="2700" b="1">
                  <a:solidFill>
                    <a:schemeClr val="dk1"/>
                  </a:solidFill>
                  <a:latin typeface="Roboto"/>
                  <a:ea typeface="Roboto"/>
                  <a:cs typeface="Roboto"/>
                  <a:sym typeface="Roboto"/>
                </a:rPr>
                <a:t> abilita azioni e interazioni</a:t>
              </a:r>
              <a:r>
                <a:rPr lang="it-IT" sz="2700">
                  <a:solidFill>
                    <a:schemeClr val="dk1"/>
                  </a:solidFill>
                  <a:latin typeface="Roboto"/>
                  <a:ea typeface="Roboto"/>
                  <a:cs typeface="Roboto"/>
                  <a:sym typeface="Roboto"/>
                </a:rPr>
                <a:t>. </a:t>
              </a:r>
              <a:endParaRPr>
                <a:latin typeface="Roboto"/>
                <a:ea typeface="Roboto"/>
                <a:cs typeface="Roboto"/>
                <a:sym typeface="Roboto"/>
              </a:endParaRPr>
            </a:p>
          </p:txBody>
        </p:sp>
      </p:grpSp>
      <p:sp>
        <p:nvSpPr>
          <p:cNvPr id="1498" name="Google Shape;1498;gd6115e99dd_0_89"/>
          <p:cNvSpPr/>
          <p:nvPr/>
        </p:nvSpPr>
        <p:spPr>
          <a:xfrm>
            <a:off x="13180719" y="2909881"/>
            <a:ext cx="4134300" cy="3820800"/>
          </a:xfrm>
          <a:prstGeom prst="ellipse">
            <a:avLst/>
          </a:prstGeom>
          <a:solidFill>
            <a:srgbClr val="FF500F">
              <a:alpha val="7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gd6115e99dd_0_89"/>
          <p:cNvSpPr txBox="1"/>
          <p:nvPr/>
        </p:nvSpPr>
        <p:spPr>
          <a:xfrm>
            <a:off x="13180719" y="3574461"/>
            <a:ext cx="41343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IT" sz="4000" b="1">
                <a:solidFill>
                  <a:schemeClr val="dk1"/>
                </a:solidFill>
                <a:latin typeface="Roboto"/>
                <a:ea typeface="Roboto"/>
                <a:cs typeface="Roboto"/>
                <a:sym typeface="Roboto"/>
              </a:rPr>
              <a:t>AGGIORNATA</a:t>
            </a:r>
            <a:endParaRPr sz="2700" b="1">
              <a:latin typeface="Roboto"/>
              <a:ea typeface="Roboto"/>
              <a:cs typeface="Roboto"/>
              <a:sym typeface="Roboto"/>
            </a:endParaRPr>
          </a:p>
        </p:txBody>
      </p:sp>
      <p:sp>
        <p:nvSpPr>
          <p:cNvPr id="1500" name="Google Shape;1500;gd6115e99dd_0_89"/>
          <p:cNvSpPr txBox="1"/>
          <p:nvPr/>
        </p:nvSpPr>
        <p:spPr>
          <a:xfrm>
            <a:off x="13302844" y="4219036"/>
            <a:ext cx="3889800" cy="1431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IT" sz="2700">
                <a:solidFill>
                  <a:schemeClr val="dk1"/>
                </a:solidFill>
                <a:latin typeface="Roboto"/>
                <a:ea typeface="Roboto"/>
                <a:cs typeface="Roboto"/>
                <a:sym typeface="Roboto"/>
              </a:rPr>
              <a:t>rende disponibili </a:t>
            </a:r>
            <a:r>
              <a:rPr lang="it-IT" sz="2700" b="1">
                <a:solidFill>
                  <a:schemeClr val="dk1"/>
                </a:solidFill>
                <a:latin typeface="Roboto"/>
                <a:ea typeface="Roboto"/>
                <a:cs typeface="Roboto"/>
                <a:sym typeface="Roboto"/>
              </a:rPr>
              <a:t>informazioni e</a:t>
            </a:r>
            <a:r>
              <a:rPr lang="it-IT" sz="2700">
                <a:solidFill>
                  <a:schemeClr val="dk1"/>
                </a:solidFill>
                <a:latin typeface="Roboto"/>
                <a:ea typeface="Roboto"/>
                <a:cs typeface="Roboto"/>
                <a:sym typeface="Roboto"/>
              </a:rPr>
              <a:t> </a:t>
            </a:r>
            <a:r>
              <a:rPr lang="it-IT" sz="2700" b="1">
                <a:solidFill>
                  <a:schemeClr val="dk1"/>
                </a:solidFill>
                <a:latin typeface="Roboto"/>
                <a:ea typeface="Roboto"/>
                <a:cs typeface="Roboto"/>
                <a:sym typeface="Roboto"/>
              </a:rPr>
              <a:t>dati sempre aggiornati</a:t>
            </a:r>
            <a:r>
              <a:rPr lang="it-IT" sz="2700">
                <a:solidFill>
                  <a:schemeClr val="dk1"/>
                </a:solidFill>
                <a:latin typeface="Roboto"/>
                <a:ea typeface="Roboto"/>
                <a:cs typeface="Roboto"/>
                <a:sym typeface="Roboto"/>
              </a:rPr>
              <a:t>. </a:t>
            </a:r>
            <a:endParaRPr>
              <a:latin typeface="Roboto"/>
              <a:ea typeface="Roboto"/>
              <a:cs typeface="Roboto"/>
              <a:sym typeface="Roboto"/>
            </a:endParaRPr>
          </a:p>
        </p:txBody>
      </p:sp>
      <p:grpSp>
        <p:nvGrpSpPr>
          <p:cNvPr id="1501" name="Google Shape;1501;gd6115e99dd_0_89"/>
          <p:cNvGrpSpPr/>
          <p:nvPr/>
        </p:nvGrpSpPr>
        <p:grpSpPr>
          <a:xfrm>
            <a:off x="7576907" y="2909881"/>
            <a:ext cx="4134300" cy="3820800"/>
            <a:chOff x="15480057" y="7082206"/>
            <a:chExt cx="4134300" cy="3820800"/>
          </a:xfrm>
        </p:grpSpPr>
        <p:sp>
          <p:nvSpPr>
            <p:cNvPr id="1502" name="Google Shape;1502;gd6115e99dd_0_89"/>
            <p:cNvSpPr/>
            <p:nvPr/>
          </p:nvSpPr>
          <p:spPr>
            <a:xfrm>
              <a:off x="15480057" y="7082206"/>
              <a:ext cx="4134300" cy="3820800"/>
            </a:xfrm>
            <a:prstGeom prst="ellipse">
              <a:avLst/>
            </a:prstGeom>
            <a:solidFill>
              <a:srgbClr val="FF500F">
                <a:alpha val="7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gd6115e99dd_0_89"/>
            <p:cNvSpPr txBox="1"/>
            <p:nvPr/>
          </p:nvSpPr>
          <p:spPr>
            <a:xfrm>
              <a:off x="15480057" y="7746786"/>
              <a:ext cx="41343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IT" sz="4000" b="1">
                  <a:solidFill>
                    <a:schemeClr val="dk1"/>
                  </a:solidFill>
                  <a:latin typeface="Roboto"/>
                  <a:ea typeface="Roboto"/>
                  <a:cs typeface="Roboto"/>
                  <a:sym typeface="Roboto"/>
                </a:rPr>
                <a:t>USABILE</a:t>
              </a:r>
              <a:endParaRPr sz="2700" b="1">
                <a:latin typeface="Roboto"/>
                <a:ea typeface="Roboto"/>
                <a:cs typeface="Roboto"/>
                <a:sym typeface="Roboto"/>
              </a:endParaRPr>
            </a:p>
          </p:txBody>
        </p:sp>
        <p:sp>
          <p:nvSpPr>
            <p:cNvPr id="1504" name="Google Shape;1504;gd6115e99dd_0_89"/>
            <p:cNvSpPr txBox="1"/>
            <p:nvPr/>
          </p:nvSpPr>
          <p:spPr>
            <a:xfrm>
              <a:off x="15679245" y="8517448"/>
              <a:ext cx="3889800" cy="1431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IT" sz="2700">
                  <a:solidFill>
                    <a:schemeClr val="dk1"/>
                  </a:solidFill>
                  <a:latin typeface="Roboto"/>
                  <a:ea typeface="Roboto"/>
                  <a:cs typeface="Roboto"/>
                  <a:sym typeface="Roboto"/>
                </a:rPr>
                <a:t>garantisce </a:t>
              </a:r>
              <a:r>
                <a:rPr lang="it-IT" sz="2700" b="1">
                  <a:solidFill>
                    <a:schemeClr val="dk1"/>
                  </a:solidFill>
                  <a:latin typeface="Roboto"/>
                  <a:ea typeface="Roboto"/>
                  <a:cs typeface="Roboto"/>
                  <a:sym typeface="Roboto"/>
                </a:rPr>
                <a:t>adeguato accesso e interazioni</a:t>
              </a:r>
              <a:endParaRPr sz="2700" b="1">
                <a:solidFill>
                  <a:schemeClr val="dk1"/>
                </a:solidFill>
                <a:latin typeface="Roboto"/>
                <a:ea typeface="Roboto"/>
                <a:cs typeface="Roboto"/>
                <a:sym typeface="Roboto"/>
              </a:endParaRPr>
            </a:p>
            <a:p>
              <a:pPr marL="0" lvl="0" indent="0" algn="ctr" rtl="0">
                <a:spcBef>
                  <a:spcPts val="0"/>
                </a:spcBef>
                <a:spcAft>
                  <a:spcPts val="0"/>
                </a:spcAft>
                <a:buNone/>
              </a:pPr>
              <a:r>
                <a:rPr lang="it-IT" sz="2700">
                  <a:solidFill>
                    <a:schemeClr val="dk1"/>
                  </a:solidFill>
                  <a:latin typeface="Roboto"/>
                  <a:ea typeface="Roboto"/>
                  <a:cs typeface="Roboto"/>
                  <a:sym typeface="Roboto"/>
                </a:rPr>
                <a:t> a tutte e tutti. </a:t>
              </a:r>
              <a:endParaRPr>
                <a:latin typeface="Roboto"/>
                <a:ea typeface="Roboto"/>
                <a:cs typeface="Roboto"/>
                <a:sym typeface="Roboto"/>
              </a:endParaRPr>
            </a:p>
          </p:txBody>
        </p:sp>
      </p:grpSp>
      <p:sp>
        <p:nvSpPr>
          <p:cNvPr id="1505" name="Google Shape;1505;gd6115e99dd_0_89"/>
          <p:cNvSpPr txBox="1"/>
          <p:nvPr/>
        </p:nvSpPr>
        <p:spPr>
          <a:xfrm>
            <a:off x="2568632" y="4330871"/>
            <a:ext cx="3889800" cy="16809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it-IT" sz="2700" b="1">
                <a:solidFill>
                  <a:schemeClr val="dk1"/>
                </a:solidFill>
                <a:latin typeface="Roboto"/>
                <a:ea typeface="Roboto"/>
                <a:cs typeface="Roboto"/>
                <a:sym typeface="Roboto"/>
              </a:rPr>
              <a:t>si trasforma nel tempo</a:t>
            </a:r>
            <a:r>
              <a:rPr lang="it-IT" sz="2700">
                <a:solidFill>
                  <a:schemeClr val="dk1"/>
                </a:solidFill>
                <a:latin typeface="Roboto"/>
                <a:ea typeface="Roboto"/>
                <a:cs typeface="Roboto"/>
                <a:sym typeface="Roboto"/>
              </a:rPr>
              <a:t> in funzione dell’evoluzione di Torino Social Impact.</a:t>
            </a:r>
            <a:endParaRPr>
              <a:latin typeface="Roboto"/>
              <a:ea typeface="Roboto"/>
              <a:cs typeface="Roboto"/>
              <a:sym typeface="Roboto"/>
            </a:endParaRPr>
          </a:p>
        </p:txBody>
      </p:sp>
      <p:sp>
        <p:nvSpPr>
          <p:cNvPr id="1506" name="Google Shape;1506;gd6115e99dd_0_89"/>
          <p:cNvSpPr txBox="1"/>
          <p:nvPr/>
        </p:nvSpPr>
        <p:spPr>
          <a:xfrm>
            <a:off x="2568694" y="3651534"/>
            <a:ext cx="41343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IT" sz="4000" b="1">
                <a:solidFill>
                  <a:schemeClr val="dk1"/>
                </a:solidFill>
                <a:latin typeface="Roboto"/>
                <a:ea typeface="Roboto"/>
                <a:cs typeface="Roboto"/>
                <a:sym typeface="Roboto"/>
              </a:rPr>
              <a:t>DINAMICA</a:t>
            </a:r>
            <a:endParaRPr sz="2700" b="1">
              <a:latin typeface="Roboto"/>
              <a:ea typeface="Roboto"/>
              <a:cs typeface="Roboto"/>
              <a:sym typeface="Roboto"/>
            </a:endParaRPr>
          </a:p>
        </p:txBody>
      </p:sp>
      <p:sp>
        <p:nvSpPr>
          <p:cNvPr id="1507" name="Google Shape;1507;gd6115e99dd_0_89"/>
          <p:cNvSpPr/>
          <p:nvPr/>
        </p:nvSpPr>
        <p:spPr>
          <a:xfrm>
            <a:off x="16256944" y="6766393"/>
            <a:ext cx="4134300" cy="3820800"/>
          </a:xfrm>
          <a:prstGeom prst="ellipse">
            <a:avLst/>
          </a:prstGeom>
          <a:solidFill>
            <a:srgbClr val="FF500F">
              <a:alpha val="7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gd6115e99dd_0_89"/>
          <p:cNvSpPr txBox="1"/>
          <p:nvPr/>
        </p:nvSpPr>
        <p:spPr>
          <a:xfrm>
            <a:off x="16256819" y="7404798"/>
            <a:ext cx="41343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IT" sz="4000" b="1">
                <a:solidFill>
                  <a:schemeClr val="dk1"/>
                </a:solidFill>
                <a:latin typeface="Roboto"/>
                <a:ea typeface="Roboto"/>
                <a:cs typeface="Roboto"/>
                <a:sym typeface="Roboto"/>
              </a:rPr>
              <a:t>MULTILAYER</a:t>
            </a:r>
            <a:endParaRPr sz="2700" b="1">
              <a:latin typeface="Roboto"/>
              <a:ea typeface="Roboto"/>
              <a:cs typeface="Roboto"/>
              <a:sym typeface="Roboto"/>
            </a:endParaRPr>
          </a:p>
        </p:txBody>
      </p:sp>
      <p:sp>
        <p:nvSpPr>
          <p:cNvPr id="1509" name="Google Shape;1509;gd6115e99dd_0_89"/>
          <p:cNvSpPr txBox="1"/>
          <p:nvPr/>
        </p:nvSpPr>
        <p:spPr>
          <a:xfrm>
            <a:off x="16379069" y="8075548"/>
            <a:ext cx="3889800" cy="184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IT" sz="2700">
                <a:solidFill>
                  <a:schemeClr val="dk1"/>
                </a:solidFill>
                <a:latin typeface="Roboto"/>
                <a:ea typeface="Roboto"/>
                <a:cs typeface="Roboto"/>
                <a:sym typeface="Roboto"/>
              </a:rPr>
              <a:t>offre percorsi </a:t>
            </a:r>
            <a:r>
              <a:rPr lang="it-IT" sz="2700" b="1">
                <a:solidFill>
                  <a:schemeClr val="dk1"/>
                </a:solidFill>
                <a:latin typeface="Roboto"/>
                <a:ea typeface="Roboto"/>
                <a:cs typeface="Roboto"/>
                <a:sym typeface="Roboto"/>
              </a:rPr>
              <a:t>diversificati in funzione delle diverse tipologie di utente</a:t>
            </a:r>
            <a:r>
              <a:rPr lang="it-IT" sz="2700">
                <a:solidFill>
                  <a:schemeClr val="dk1"/>
                </a:solidFill>
                <a:latin typeface="Roboto"/>
                <a:ea typeface="Roboto"/>
                <a:cs typeface="Roboto"/>
                <a:sym typeface="Roboto"/>
              </a:rPr>
              <a:t>.</a:t>
            </a:r>
            <a:endParaRPr>
              <a:latin typeface="Roboto"/>
              <a:ea typeface="Roboto"/>
              <a:cs typeface="Roboto"/>
              <a:sym typeface="Roboto"/>
            </a:endParaRPr>
          </a:p>
        </p:txBody>
      </p:sp>
      <p:sp>
        <p:nvSpPr>
          <p:cNvPr id="1510" name="Google Shape;1510;gd6115e99dd_0_89"/>
          <p:cNvSpPr/>
          <p:nvPr/>
        </p:nvSpPr>
        <p:spPr>
          <a:xfrm>
            <a:off x="18829844" y="3136343"/>
            <a:ext cx="4134300" cy="3820800"/>
          </a:xfrm>
          <a:prstGeom prst="ellipse">
            <a:avLst/>
          </a:prstGeom>
          <a:solidFill>
            <a:srgbClr val="FF500F">
              <a:alpha val="7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gd6115e99dd_0_89"/>
          <p:cNvSpPr txBox="1"/>
          <p:nvPr/>
        </p:nvSpPr>
        <p:spPr>
          <a:xfrm>
            <a:off x="18829832" y="3772186"/>
            <a:ext cx="41343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IT" sz="3200" b="1">
                <a:solidFill>
                  <a:schemeClr val="dk1"/>
                </a:solidFill>
                <a:latin typeface="Roboto"/>
                <a:ea typeface="Roboto"/>
                <a:cs typeface="Roboto"/>
                <a:sym typeface="Roboto"/>
              </a:rPr>
              <a:t>DEBUROCRATIZZATA</a:t>
            </a:r>
            <a:endParaRPr sz="1900" b="1">
              <a:latin typeface="Roboto"/>
              <a:ea typeface="Roboto"/>
              <a:cs typeface="Roboto"/>
              <a:sym typeface="Roboto"/>
            </a:endParaRPr>
          </a:p>
        </p:txBody>
      </p:sp>
      <p:sp>
        <p:nvSpPr>
          <p:cNvPr id="1512" name="Google Shape;1512;gd6115e99dd_0_89"/>
          <p:cNvSpPr txBox="1"/>
          <p:nvPr/>
        </p:nvSpPr>
        <p:spPr>
          <a:xfrm>
            <a:off x="18601669" y="4460573"/>
            <a:ext cx="3889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latin typeface="Roboto"/>
              <a:ea typeface="Roboto"/>
              <a:cs typeface="Roboto"/>
              <a:sym typeface="Roboto"/>
            </a:endParaRPr>
          </a:p>
        </p:txBody>
      </p:sp>
      <p:sp>
        <p:nvSpPr>
          <p:cNvPr id="1513" name="Google Shape;1513;gd6115e99dd_0_89"/>
          <p:cNvSpPr txBox="1"/>
          <p:nvPr/>
        </p:nvSpPr>
        <p:spPr>
          <a:xfrm>
            <a:off x="18952094" y="4394298"/>
            <a:ext cx="3889800" cy="184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IT" sz="2700">
                <a:solidFill>
                  <a:schemeClr val="dk1"/>
                </a:solidFill>
                <a:latin typeface="Roboto"/>
                <a:ea typeface="Roboto"/>
                <a:cs typeface="Roboto"/>
                <a:sym typeface="Roboto"/>
              </a:rPr>
              <a:t>è chiara e offre processi snelli, che facilitano il </a:t>
            </a:r>
            <a:r>
              <a:rPr lang="it-IT" sz="2700" b="1">
                <a:solidFill>
                  <a:schemeClr val="dk1"/>
                </a:solidFill>
                <a:latin typeface="Roboto"/>
                <a:ea typeface="Roboto"/>
                <a:cs typeface="Roboto"/>
                <a:sym typeface="Roboto"/>
              </a:rPr>
              <a:t>dialogo tra attori diversi</a:t>
            </a:r>
            <a:r>
              <a:rPr lang="it-IT" sz="2700">
                <a:solidFill>
                  <a:schemeClr val="dk1"/>
                </a:solidFill>
                <a:latin typeface="Roboto"/>
                <a:ea typeface="Roboto"/>
                <a:cs typeface="Roboto"/>
                <a:sym typeface="Roboto"/>
              </a:rPr>
              <a:t>.</a:t>
            </a:r>
            <a:endParaRPr>
              <a:latin typeface="Roboto"/>
              <a:ea typeface="Roboto"/>
              <a:cs typeface="Roboto"/>
              <a:sym typeface="Roboto"/>
            </a:endParaRPr>
          </a:p>
        </p:txBody>
      </p:sp>
      <p:sp>
        <p:nvSpPr>
          <p:cNvPr id="1514" name="Google Shape;1514;gd6115e99dd_0_89"/>
          <p:cNvSpPr/>
          <p:nvPr/>
        </p:nvSpPr>
        <p:spPr>
          <a:xfrm>
            <a:off x="603044" y="6699718"/>
            <a:ext cx="4134300" cy="3820800"/>
          </a:xfrm>
          <a:prstGeom prst="ellipse">
            <a:avLst/>
          </a:prstGeom>
          <a:solidFill>
            <a:srgbClr val="FF500F">
              <a:alpha val="7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gd6115e99dd_0_89"/>
          <p:cNvSpPr txBox="1"/>
          <p:nvPr/>
        </p:nvSpPr>
        <p:spPr>
          <a:xfrm>
            <a:off x="540319" y="7187033"/>
            <a:ext cx="41343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IT" sz="4000" b="1">
                <a:solidFill>
                  <a:schemeClr val="dk1"/>
                </a:solidFill>
                <a:latin typeface="Roboto"/>
                <a:ea typeface="Roboto"/>
                <a:cs typeface="Roboto"/>
                <a:sym typeface="Roboto"/>
              </a:rPr>
              <a:t>BELLA</a:t>
            </a:r>
            <a:endParaRPr sz="2700" b="1">
              <a:latin typeface="Roboto"/>
              <a:ea typeface="Roboto"/>
              <a:cs typeface="Roboto"/>
              <a:sym typeface="Roboto"/>
            </a:endParaRPr>
          </a:p>
        </p:txBody>
      </p:sp>
      <p:sp>
        <p:nvSpPr>
          <p:cNvPr id="1516" name="Google Shape;1516;gd6115e99dd_0_89"/>
          <p:cNvSpPr txBox="1"/>
          <p:nvPr/>
        </p:nvSpPr>
        <p:spPr>
          <a:xfrm>
            <a:off x="662569" y="7706158"/>
            <a:ext cx="3889800" cy="258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IT" sz="2600">
                <a:solidFill>
                  <a:schemeClr val="dk1"/>
                </a:solidFill>
                <a:latin typeface="Roboto"/>
                <a:ea typeface="Roboto"/>
                <a:cs typeface="Roboto"/>
                <a:sym typeface="Roboto"/>
              </a:rPr>
              <a:t>offre contenuti e strumenti interessanti e attraenti, presentati in modo </a:t>
            </a:r>
            <a:r>
              <a:rPr lang="it-IT" sz="2600" b="1">
                <a:solidFill>
                  <a:schemeClr val="dk1"/>
                </a:solidFill>
                <a:latin typeface="Roboto"/>
                <a:ea typeface="Roboto"/>
                <a:cs typeface="Roboto"/>
                <a:sym typeface="Roboto"/>
              </a:rPr>
              <a:t>piacevole, accurato </a:t>
            </a:r>
            <a:endParaRPr sz="2600" b="1">
              <a:solidFill>
                <a:schemeClr val="dk1"/>
              </a:solidFill>
              <a:latin typeface="Roboto"/>
              <a:ea typeface="Roboto"/>
              <a:cs typeface="Roboto"/>
              <a:sym typeface="Roboto"/>
            </a:endParaRPr>
          </a:p>
          <a:p>
            <a:pPr marL="0" lvl="0" indent="0" algn="ctr" rtl="0">
              <a:spcBef>
                <a:spcPts val="0"/>
              </a:spcBef>
              <a:spcAft>
                <a:spcPts val="0"/>
              </a:spcAft>
              <a:buNone/>
            </a:pPr>
            <a:r>
              <a:rPr lang="it-IT" sz="2600" b="1">
                <a:solidFill>
                  <a:schemeClr val="dk1"/>
                </a:solidFill>
                <a:latin typeface="Roboto"/>
                <a:ea typeface="Roboto"/>
                <a:cs typeface="Roboto"/>
                <a:sym typeface="Roboto"/>
              </a:rPr>
              <a:t>e non banale</a:t>
            </a:r>
            <a:r>
              <a:rPr lang="it-IT" sz="2600">
                <a:solidFill>
                  <a:schemeClr val="dk1"/>
                </a:solidFill>
                <a:latin typeface="Roboto"/>
                <a:ea typeface="Roboto"/>
                <a:cs typeface="Roboto"/>
                <a:sym typeface="Roboto"/>
              </a:rPr>
              <a:t>.</a:t>
            </a:r>
            <a:endParaRPr sz="130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White">
  <a:themeElements>
    <a:clrScheme name="Personalizzati 1">
      <a:dk1>
        <a:srgbClr val="000000"/>
      </a:dk1>
      <a:lt1>
        <a:srgbClr val="FFFFFF"/>
      </a:lt1>
      <a:dk2>
        <a:srgbClr val="5E5E5E"/>
      </a:dk2>
      <a:lt2>
        <a:srgbClr val="D5D5D5"/>
      </a:lt2>
      <a:accent1>
        <a:srgbClr val="221151"/>
      </a:accent1>
      <a:accent2>
        <a:srgbClr val="E25242"/>
      </a:accent2>
      <a:accent3>
        <a:srgbClr val="8F35AA"/>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1397</Words>
  <Application>Microsoft Office PowerPoint</Application>
  <PresentationFormat>Personalizzato</PresentationFormat>
  <Paragraphs>293</Paragraphs>
  <Slides>18</Slides>
  <Notes>18</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18</vt:i4>
      </vt:variant>
    </vt:vector>
  </HeadingPairs>
  <TitlesOfParts>
    <vt:vector size="29" baseType="lpstr">
      <vt:lpstr>Calibri</vt:lpstr>
      <vt:lpstr>Poppins</vt:lpstr>
      <vt:lpstr>Candara</vt:lpstr>
      <vt:lpstr>Poppins Light</vt:lpstr>
      <vt:lpstr>Helvetica Neue</vt:lpstr>
      <vt:lpstr>Lato</vt:lpstr>
      <vt:lpstr>Lato Black</vt:lpstr>
      <vt:lpstr>Arial</vt:lpstr>
      <vt:lpstr>Gill Sans</vt:lpstr>
      <vt:lpstr>Roboto</vt:lpstr>
      <vt:lpstr>White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asus</dc:creator>
  <cp:lastModifiedBy>Maeve Chatellair</cp:lastModifiedBy>
  <cp:revision>1</cp:revision>
  <dcterms:modified xsi:type="dcterms:W3CDTF">2021-05-11T08:04:07Z</dcterms:modified>
</cp:coreProperties>
</file>