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9" r:id="rId1"/>
  </p:sldMasterIdLst>
  <p:notesMasterIdLst>
    <p:notesMasterId r:id="rId10"/>
  </p:notesMasterIdLst>
  <p:sldIdLst>
    <p:sldId id="256" r:id="rId2"/>
    <p:sldId id="257" r:id="rId3"/>
    <p:sldId id="266" r:id="rId4"/>
    <p:sldId id="258" r:id="rId5"/>
    <p:sldId id="268" r:id="rId6"/>
    <p:sldId id="270" r:id="rId7"/>
    <p:sldId id="271" r:id="rId8"/>
    <p:sldId id="264" r:id="rId9"/>
  </p:sldIdLst>
  <p:sldSz cx="24384000" cy="13716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dara" panose="020E0502030303020204" pitchFamily="34" charset="0"/>
      <p:regular r:id="rId15"/>
      <p:bold r:id="rId16"/>
      <p:italic r:id="rId17"/>
      <p:boldItalic r:id="rId18"/>
    </p:embeddedFont>
    <p:embeddedFont>
      <p:font typeface="Gill Sans" panose="020B0502020104020203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Lato Black" panose="020B0604020202020204" charset="0"/>
      <p:bold r:id="rId31"/>
      <p:italic r:id="rId32"/>
      <p:boldItalic r:id="rId33"/>
    </p:embeddedFont>
    <p:embeddedFont>
      <p:font typeface="Poppins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97">
          <p15:clr>
            <a:srgbClr val="A4A3A4"/>
          </p15:clr>
        </p15:guide>
        <p15:guide id="2" pos="77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8" d="100"/>
          <a:sy n="38" d="100"/>
        </p:scale>
        <p:origin x="946" y="86"/>
      </p:cViewPr>
      <p:guideLst>
        <p:guide orient="horz" pos="4297"/>
        <p:guide pos="7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viewProps" Target="viewProp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4" name="Google Shape;13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COVER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Google Shape;13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PER BREVE TESTO INTRODUTTIVO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Google Shape;13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PER BREVE TESTO INTRODUTTIVO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640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2" name="Google Shape;137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CAMBIO SEZIONE – TAPPO – CAPITOLI PRESENTAZIONE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Google Shape;13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PER BREVE TESTO INTRODUTTIVO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066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Google Shape;13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PER BREVE TESTO INTRODUTTIVO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471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4" name="Google Shape;13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PER BREVE TESTO INTRODUTTIVO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969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4" name="Google Shape;143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SLIDE COVER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Slide 01">
  <p:cSld name="1_Main Slide 0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ain Slide 02">
  <p:cSld name="7_Main Slide 0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" name="Google Shape;101;p1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7865680" y="7631753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8720134" y="8911330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3"/>
          </p:nvPr>
        </p:nvSpPr>
        <p:spPr>
          <a:xfrm>
            <a:off x="6992772" y="10516510"/>
            <a:ext cx="10398456" cy="11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>
            <a:spLocks noGrp="1"/>
          </p:cNvSpPr>
          <p:nvPr>
            <p:ph type="pic" idx="4"/>
          </p:nvPr>
        </p:nvSpPr>
        <p:spPr>
          <a:xfrm>
            <a:off x="-1" y="0"/>
            <a:ext cx="24384001" cy="635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Main Slide 01">
  <p:cSld name="73_Main Slide 01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0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10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10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5" name="Google Shape;1175;p10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76" name="Google Shape;1176;p10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10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10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10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80" name="Google Shape;1180;p105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9360" y="5982229"/>
            <a:ext cx="9845228" cy="5698897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411"/>
              </a:srgbClr>
            </a:outerShdw>
          </a:effectLst>
        </p:spPr>
      </p:pic>
      <p:sp>
        <p:nvSpPr>
          <p:cNvPr id="1181" name="Google Shape;1181;p105"/>
          <p:cNvSpPr txBox="1">
            <a:spLocks noGrp="1"/>
          </p:cNvSpPr>
          <p:nvPr>
            <p:ph type="body" idx="1"/>
          </p:nvPr>
        </p:nvSpPr>
        <p:spPr>
          <a:xfrm>
            <a:off x="7882393" y="2037346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2" name="Google Shape;1182;p105"/>
          <p:cNvSpPr txBox="1">
            <a:spLocks noGrp="1"/>
          </p:cNvSpPr>
          <p:nvPr>
            <p:ph type="body" idx="2"/>
          </p:nvPr>
        </p:nvSpPr>
        <p:spPr>
          <a:xfrm>
            <a:off x="8736847" y="3316923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3" name="Google Shape;1183;p105"/>
          <p:cNvSpPr>
            <a:spLocks noGrp="1"/>
          </p:cNvSpPr>
          <p:nvPr>
            <p:ph type="pic" idx="3"/>
          </p:nvPr>
        </p:nvSpPr>
        <p:spPr>
          <a:xfrm>
            <a:off x="8443394" y="6377280"/>
            <a:ext cx="7497212" cy="47244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Main Slide 01">
  <p:cSld name="71_Main Slide 0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0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0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0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8" name="Google Shape;1188;p10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89" name="Google Shape;1189;p10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3" name="Google Shape;1193;p106"/>
          <p:cNvSpPr>
            <a:spLocks noGrp="1"/>
          </p:cNvSpPr>
          <p:nvPr>
            <p:ph type="pic" idx="2"/>
          </p:nvPr>
        </p:nvSpPr>
        <p:spPr>
          <a:xfrm>
            <a:off x="7112000" y="3682999"/>
            <a:ext cx="10160000" cy="635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Main Slide 01">
  <p:cSld name="74_Main Slide 01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0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0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8" name="Google Shape;1198;p10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99" name="Google Shape;1199;p10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0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0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03" name="Google Shape;1203;p107"/>
          <p:cNvSpPr>
            <a:spLocks noGrp="1"/>
          </p:cNvSpPr>
          <p:nvPr>
            <p:ph type="pic" idx="2"/>
          </p:nvPr>
        </p:nvSpPr>
        <p:spPr>
          <a:xfrm>
            <a:off x="1813065" y="2737214"/>
            <a:ext cx="5686029" cy="762158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Main Slide 01">
  <p:cSld name="77_Main Slide 01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0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0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0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8" name="Google Shape;1208;p10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09" name="Google Shape;1209;p10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0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0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0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13" name="Google Shape;1213;p108"/>
          <p:cNvSpPr>
            <a:spLocks noGrp="1"/>
          </p:cNvSpPr>
          <p:nvPr>
            <p:ph type="pic" idx="2"/>
          </p:nvPr>
        </p:nvSpPr>
        <p:spPr>
          <a:xfrm>
            <a:off x="1813065" y="2737214"/>
            <a:ext cx="5686029" cy="762158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14" name="Google Shape;1214;p108" descr="image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488" y="2033323"/>
            <a:ext cx="7085383" cy="964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Main Slide 01">
  <p:cSld name="76_Main Slide 01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0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0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0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9" name="Google Shape;1219;p10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20" name="Google Shape;1220;p10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0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0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10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24" name="Google Shape;1224;p109"/>
          <p:cNvSpPr>
            <a:spLocks noGrp="1"/>
          </p:cNvSpPr>
          <p:nvPr>
            <p:ph type="pic" idx="2"/>
          </p:nvPr>
        </p:nvSpPr>
        <p:spPr>
          <a:xfrm>
            <a:off x="14859398" y="2393116"/>
            <a:ext cx="10113962" cy="610155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9_Main Slide 01">
  <p:cSld name="79_Main Slide 0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1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1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1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9" name="Google Shape;1229;p11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30" name="Google Shape;1230;p11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1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11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11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34" name="Google Shape;1234;p110"/>
          <p:cNvSpPr>
            <a:spLocks noGrp="1"/>
          </p:cNvSpPr>
          <p:nvPr>
            <p:ph type="pic" idx="2"/>
          </p:nvPr>
        </p:nvSpPr>
        <p:spPr>
          <a:xfrm>
            <a:off x="14859398" y="2393116"/>
            <a:ext cx="10113962" cy="610155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35" name="Google Shape;1235;p110" descr="imag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03695" y="1804444"/>
            <a:ext cx="11525022" cy="1056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8_Main Slide 01">
  <p:cSld name="78_Main Slide 01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1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11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11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0" name="Google Shape;1240;p11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41" name="Google Shape;1241;p11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11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1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1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45" name="Google Shape;1245;p111"/>
          <p:cNvSpPr>
            <a:spLocks noGrp="1"/>
          </p:cNvSpPr>
          <p:nvPr>
            <p:ph type="pic" idx="2"/>
          </p:nvPr>
        </p:nvSpPr>
        <p:spPr>
          <a:xfrm>
            <a:off x="8316393" y="5152405"/>
            <a:ext cx="7641036" cy="575191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Main Slide 01">
  <p:cSld name="80_Main Slide 01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1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1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1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0" name="Google Shape;1250;p11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51" name="Google Shape;1251;p11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1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1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1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255" name="Google Shape;1255;p112" descr="tablet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4764" y="4431986"/>
            <a:ext cx="9414472" cy="724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112"/>
          <p:cNvSpPr>
            <a:spLocks noGrp="1"/>
          </p:cNvSpPr>
          <p:nvPr>
            <p:ph type="pic" idx="2"/>
          </p:nvPr>
        </p:nvSpPr>
        <p:spPr>
          <a:xfrm>
            <a:off x="8316393" y="5152405"/>
            <a:ext cx="7641036" cy="575191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Main Slide 01">
  <p:cSld name="75_Main Slide 01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1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1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1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1" name="Google Shape;1261;p11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62" name="Google Shape;1262;p11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63" name="Google Shape;1263;p113"/>
          <p:cNvSpPr>
            <a:spLocks noGrp="1"/>
          </p:cNvSpPr>
          <p:nvPr>
            <p:ph type="pic" idx="2"/>
          </p:nvPr>
        </p:nvSpPr>
        <p:spPr>
          <a:xfrm>
            <a:off x="10410031" y="-1"/>
            <a:ext cx="6350001" cy="952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64" name="Google Shape;1264;p113"/>
          <p:cNvSpPr>
            <a:spLocks noGrp="1"/>
          </p:cNvSpPr>
          <p:nvPr>
            <p:ph type="pic" idx="3"/>
          </p:nvPr>
        </p:nvSpPr>
        <p:spPr>
          <a:xfrm>
            <a:off x="16759950" y="0"/>
            <a:ext cx="6350002" cy="952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Main Slide 01">
  <p:cSld name="81_Main Slide 0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1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1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1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9" name="Google Shape;1269;p11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70" name="Google Shape;1270;p11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1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1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1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74" name="Google Shape;1274;p114"/>
          <p:cNvSpPr>
            <a:spLocks noGrp="1"/>
          </p:cNvSpPr>
          <p:nvPr>
            <p:ph type="pic" idx="2"/>
          </p:nvPr>
        </p:nvSpPr>
        <p:spPr>
          <a:xfrm>
            <a:off x="11684000" y="0"/>
            <a:ext cx="6350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in Slide 02">
  <p:cSld name="6_Main Slide 0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1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-1" y="2033322"/>
            <a:ext cx="24384001" cy="4824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Main Slide 01">
  <p:cSld name="82_Main Slide 0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1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1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11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9" name="Google Shape;1279;p11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80" name="Google Shape;1280;p11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11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1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1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4" name="Google Shape;1284;p115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Main Slide 01">
  <p:cSld name="83_Main Slide 01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1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1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11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9" name="Google Shape;1289;p11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90" name="Google Shape;1290;p11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11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11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1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94" name="Google Shape;1294;p116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5" name="Google Shape;1295;p1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6" name="Google Shape;1296;p116"/>
          <p:cNvSpPr txBox="1">
            <a:spLocks noGrp="1"/>
          </p:cNvSpPr>
          <p:nvPr>
            <p:ph type="body" idx="3"/>
          </p:nvPr>
        </p:nvSpPr>
        <p:spPr>
          <a:xfrm>
            <a:off x="6253188" y="5569055"/>
            <a:ext cx="11876698" cy="198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7" name="Google Shape;1297;p116"/>
          <p:cNvSpPr txBox="1">
            <a:spLocks noGrp="1"/>
          </p:cNvSpPr>
          <p:nvPr>
            <p:ph type="body" idx="4"/>
          </p:nvPr>
        </p:nvSpPr>
        <p:spPr>
          <a:xfrm>
            <a:off x="6991846" y="7708154"/>
            <a:ext cx="10399382" cy="11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Main Slide 01">
  <p:cSld name="68_Main Slide 0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1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Main Slide 01">
  <p:cSld name="84_Main Slide 0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18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2" name="Google Shape;1302;p1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1409700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733691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3" name="Google Shape;1303;p118"/>
          <p:cNvSpPr txBox="1">
            <a:spLocks noGrp="1"/>
          </p:cNvSpPr>
          <p:nvPr>
            <p:ph type="body" idx="3"/>
          </p:nvPr>
        </p:nvSpPr>
        <p:spPr>
          <a:xfrm>
            <a:off x="1189957" y="5543918"/>
            <a:ext cx="3334413" cy="198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4" name="Google Shape;1304;p118"/>
          <p:cNvSpPr txBox="1">
            <a:spLocks noGrp="1"/>
          </p:cNvSpPr>
          <p:nvPr>
            <p:ph type="body" idx="4"/>
          </p:nvPr>
        </p:nvSpPr>
        <p:spPr>
          <a:xfrm>
            <a:off x="1189956" y="8373084"/>
            <a:ext cx="9211343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5" name="Google Shape;1305;p118"/>
          <p:cNvSpPr txBox="1">
            <a:spLocks noGrp="1"/>
          </p:cNvSpPr>
          <p:nvPr>
            <p:ph type="body" idx="5"/>
          </p:nvPr>
        </p:nvSpPr>
        <p:spPr>
          <a:xfrm>
            <a:off x="1189957" y="9656536"/>
            <a:ext cx="694611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6" name="Google Shape;1306;p118"/>
          <p:cNvSpPr txBox="1">
            <a:spLocks noGrp="1"/>
          </p:cNvSpPr>
          <p:nvPr>
            <p:ph type="body" idx="6"/>
          </p:nvPr>
        </p:nvSpPr>
        <p:spPr>
          <a:xfrm>
            <a:off x="1189956" y="10998116"/>
            <a:ext cx="9507190" cy="68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Main Slide 01">
  <p:cSld name="46_Main Slide 01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1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1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1" name="Google Shape;1311;p11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12" name="Google Shape;1312;p11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11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1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11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16" name="Google Shape;1316;p119"/>
          <p:cNvSpPr>
            <a:spLocks noGrp="1"/>
          </p:cNvSpPr>
          <p:nvPr>
            <p:ph type="pic" idx="2"/>
          </p:nvPr>
        </p:nvSpPr>
        <p:spPr>
          <a:xfrm>
            <a:off x="0" y="-1"/>
            <a:ext cx="24384001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Main Slide 01">
  <p:cSld name="88_Main Slide 0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2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2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2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1" name="Google Shape;1321;p12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22" name="Google Shape;1322;p12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12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12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2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26" name="Google Shape;1326;p120"/>
          <p:cNvSpPr>
            <a:spLocks noGrp="1"/>
          </p:cNvSpPr>
          <p:nvPr>
            <p:ph type="pic" idx="2"/>
          </p:nvPr>
        </p:nvSpPr>
        <p:spPr>
          <a:xfrm>
            <a:off x="0" y="-1"/>
            <a:ext cx="24384001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7" name="Google Shape;1327;p1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8" name="Google Shape;1328;p120"/>
          <p:cNvSpPr txBox="1">
            <a:spLocks noGrp="1"/>
          </p:cNvSpPr>
          <p:nvPr>
            <p:ph type="body" idx="3"/>
          </p:nvPr>
        </p:nvSpPr>
        <p:spPr>
          <a:xfrm>
            <a:off x="7865680" y="6586008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9" name="Google Shape;1329;p120"/>
          <p:cNvSpPr txBox="1">
            <a:spLocks noGrp="1"/>
          </p:cNvSpPr>
          <p:nvPr>
            <p:ph type="body" idx="4"/>
          </p:nvPr>
        </p:nvSpPr>
        <p:spPr>
          <a:xfrm>
            <a:off x="7048498" y="8181655"/>
            <a:ext cx="10287002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Main Slide 01">
  <p:cSld name="85_Main Slide 01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2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12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12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4" name="Google Shape;1334;p12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35" name="Google Shape;1335;p12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12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12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2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39" name="Google Shape;1339;p121"/>
          <p:cNvSpPr>
            <a:spLocks noGrp="1"/>
          </p:cNvSpPr>
          <p:nvPr>
            <p:ph type="pic" idx="2"/>
          </p:nvPr>
        </p:nvSpPr>
        <p:spPr>
          <a:xfrm>
            <a:off x="7112000" y="4317999"/>
            <a:ext cx="10160000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Main Slide 01">
  <p:cSld name="89_Main Slide 0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2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2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12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4" name="Google Shape;1344;p12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45" name="Google Shape;1345;p12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2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2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2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49" name="Google Shape;1349;p122"/>
          <p:cNvSpPr>
            <a:spLocks noGrp="1"/>
          </p:cNvSpPr>
          <p:nvPr>
            <p:ph type="pic" idx="2"/>
          </p:nvPr>
        </p:nvSpPr>
        <p:spPr>
          <a:xfrm>
            <a:off x="7112000" y="4317999"/>
            <a:ext cx="10160000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0" name="Google Shape;1350;p122"/>
          <p:cNvSpPr txBox="1">
            <a:spLocks noGrp="1"/>
          </p:cNvSpPr>
          <p:nvPr>
            <p:ph type="body" idx="1"/>
          </p:nvPr>
        </p:nvSpPr>
        <p:spPr>
          <a:xfrm>
            <a:off x="9438681" y="1983908"/>
            <a:ext cx="5540062" cy="70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1" name="Google Shape;1351;p122"/>
          <p:cNvSpPr txBox="1">
            <a:spLocks noGrp="1"/>
          </p:cNvSpPr>
          <p:nvPr>
            <p:ph type="body" idx="3"/>
          </p:nvPr>
        </p:nvSpPr>
        <p:spPr>
          <a:xfrm>
            <a:off x="9815599" y="2717798"/>
            <a:ext cx="478622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in Slide 02">
  <p:cSld name="9_Main Slide 0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1272447" y="8383242"/>
            <a:ext cx="6943730" cy="26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Candara"/>
              <a:buNone/>
              <a:defRPr sz="7000" b="0" i="0" u="none" strike="noStrike" cap="none">
                <a:solidFill>
                  <a:srgbClr val="2C2E3C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2"/>
          </p:nvPr>
        </p:nvSpPr>
        <p:spPr>
          <a:xfrm>
            <a:off x="1272447" y="10979667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3"/>
          </p:nvPr>
        </p:nvSpPr>
        <p:spPr>
          <a:xfrm>
            <a:off x="9672015" y="8421342"/>
            <a:ext cx="598098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4"/>
          </p:nvPr>
        </p:nvSpPr>
        <p:spPr>
          <a:xfrm>
            <a:off x="17130563" y="8421342"/>
            <a:ext cx="597946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>
            <a:spLocks noGrp="1"/>
          </p:cNvSpPr>
          <p:nvPr>
            <p:ph type="pic" idx="5"/>
          </p:nvPr>
        </p:nvSpPr>
        <p:spPr>
          <a:xfrm>
            <a:off x="-1" y="2033322"/>
            <a:ext cx="24384001" cy="4824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in Slide 02">
  <p:cSld name="11_Main Slide 0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1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8" name="Google Shape;138;p1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2" name="Google Shape;142;p18"/>
          <p:cNvSpPr>
            <a:spLocks noGrp="1"/>
          </p:cNvSpPr>
          <p:nvPr>
            <p:ph type="pic" idx="2"/>
          </p:nvPr>
        </p:nvSpPr>
        <p:spPr>
          <a:xfrm>
            <a:off x="17129041" y="-1"/>
            <a:ext cx="7254876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1272447" y="5203825"/>
            <a:ext cx="6943730" cy="26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3"/>
          </p:nvPr>
        </p:nvSpPr>
        <p:spPr>
          <a:xfrm>
            <a:off x="1272447" y="7765325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4"/>
          </p:nvPr>
        </p:nvSpPr>
        <p:spPr>
          <a:xfrm>
            <a:off x="9672015" y="5208588"/>
            <a:ext cx="598098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in Slide 02">
  <p:cSld name="10_Main Slide 0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1" name="Google Shape;151;p1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5" name="Google Shape;155;p19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Main Slide 02">
  <p:cSld name="13_Main Slide 0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2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1" name="Google Shape;161;p2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5" name="Google Shape;165;p20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13639691" y="4607241"/>
            <a:ext cx="9470341" cy="274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5500"/>
              <a:buFont typeface="Lato Black"/>
              <a:buNone/>
              <a:defRPr sz="5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3"/>
          </p:nvPr>
        </p:nvSpPr>
        <p:spPr>
          <a:xfrm>
            <a:off x="13639691" y="3907515"/>
            <a:ext cx="349007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1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4"/>
          </p:nvPr>
        </p:nvSpPr>
        <p:spPr>
          <a:xfrm>
            <a:off x="13639691" y="8599686"/>
            <a:ext cx="9470340" cy="116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Main Slide 02">
  <p:cSld name="12_Main Slide 0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2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4" name="Google Shape;174;p2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8" name="Google Shape;178;p21"/>
          <p:cNvSpPr>
            <a:spLocks noGrp="1"/>
          </p:cNvSpPr>
          <p:nvPr>
            <p:ph type="pic" idx="2"/>
          </p:nvPr>
        </p:nvSpPr>
        <p:spPr>
          <a:xfrm>
            <a:off x="1219200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Main Slide 02">
  <p:cSld name="15_Main Slide 0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2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4" name="Google Shape;184;p2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88" name="Google Shape;188;p22"/>
          <p:cNvSpPr>
            <a:spLocks noGrp="1"/>
          </p:cNvSpPr>
          <p:nvPr>
            <p:ph type="pic" idx="2"/>
          </p:nvPr>
        </p:nvSpPr>
        <p:spPr>
          <a:xfrm>
            <a:off x="1219200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1270925" y="3846500"/>
            <a:ext cx="4510442" cy="106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3"/>
          </p:nvPr>
        </p:nvSpPr>
        <p:spPr>
          <a:xfrm>
            <a:off x="1270925" y="5153022"/>
            <a:ext cx="484129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4"/>
          </p:nvPr>
        </p:nvSpPr>
        <p:spPr>
          <a:xfrm>
            <a:off x="1270925" y="7515745"/>
            <a:ext cx="9155330" cy="116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5"/>
          </p:nvPr>
        </p:nvSpPr>
        <p:spPr>
          <a:xfrm>
            <a:off x="1270925" y="9560954"/>
            <a:ext cx="9155330" cy="90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2200"/>
              <a:buFont typeface="Lato Black"/>
              <a:buNone/>
              <a:defRPr sz="22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6"/>
          </p:nvPr>
        </p:nvSpPr>
        <p:spPr>
          <a:xfrm>
            <a:off x="1270925" y="11200512"/>
            <a:ext cx="9155330" cy="55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2200"/>
              <a:buFont typeface="Lato Black"/>
              <a:buNone/>
              <a:defRPr sz="22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in Slide 02">
  <p:cSld name="14_Main Slide 0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2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9" name="Google Shape;199;p2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03" name="Google Shape;203;p23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>
            <a:spLocks noGrp="1"/>
          </p:cNvSpPr>
          <p:nvPr>
            <p:ph type="pic" idx="3"/>
          </p:nvPr>
        </p:nvSpPr>
        <p:spPr>
          <a:xfrm>
            <a:off x="6096925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Main Slide 02">
  <p:cSld name="17_Main Slide 0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>
            <a:off x="17432620" y="5381757"/>
            <a:ext cx="101601" cy="101601"/>
          </a:xfrm>
          <a:prstGeom prst="ellipse">
            <a:avLst/>
          </a:prstGeom>
          <a:solidFill>
            <a:srgbClr val="9AA2A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17432620" y="8226557"/>
            <a:ext cx="101601" cy="101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7432620" y="11071357"/>
            <a:ext cx="101601" cy="101601"/>
          </a:xfrm>
          <a:prstGeom prst="ellipse">
            <a:avLst/>
          </a:prstGeom>
          <a:solidFill>
            <a:srgbClr val="9AA2A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1" name="Google Shape;211;p24"/>
          <p:cNvCxnSpPr/>
          <p:nvPr/>
        </p:nvCxnSpPr>
        <p:spPr>
          <a:xfrm>
            <a:off x="17483420" y="5569216"/>
            <a:ext cx="1" cy="2571485"/>
          </a:xfrm>
          <a:prstGeom prst="straightConnector1">
            <a:avLst/>
          </a:prstGeom>
          <a:noFill/>
          <a:ln w="12700" cap="flat" cmpd="sng">
            <a:solidFill>
              <a:srgbClr val="C8CBD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12" name="Google Shape;212;p24"/>
          <p:cNvCxnSpPr/>
          <p:nvPr/>
        </p:nvCxnSpPr>
        <p:spPr>
          <a:xfrm>
            <a:off x="17483420" y="8414015"/>
            <a:ext cx="1" cy="2571485"/>
          </a:xfrm>
          <a:prstGeom prst="straightConnector1">
            <a:avLst/>
          </a:prstGeom>
          <a:noFill/>
          <a:ln w="12700" cap="flat" cmpd="sng">
            <a:solidFill>
              <a:srgbClr val="C8CBD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3" name="Google Shape;213;p2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7" name="Google Shape;217;p2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21" name="Google Shape;221;p24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>
            <a:spLocks noGrp="1"/>
          </p:cNvSpPr>
          <p:nvPr>
            <p:ph type="pic" idx="3"/>
          </p:nvPr>
        </p:nvSpPr>
        <p:spPr>
          <a:xfrm>
            <a:off x="6096925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14910220" y="2021626"/>
            <a:ext cx="5549479" cy="145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6"/>
          </p:nvPr>
        </p:nvSpPr>
        <p:spPr>
          <a:xfrm>
            <a:off x="14617983" y="5246427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7"/>
          </p:nvPr>
        </p:nvSpPr>
        <p:spPr>
          <a:xfrm>
            <a:off x="18685578" y="4830755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body" idx="8"/>
          </p:nvPr>
        </p:nvSpPr>
        <p:spPr>
          <a:xfrm>
            <a:off x="18685578" y="5651381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body" idx="9"/>
          </p:nvPr>
        </p:nvSpPr>
        <p:spPr>
          <a:xfrm>
            <a:off x="14617983" y="8094044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 Black"/>
              <a:buNone/>
              <a:defRPr sz="18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13"/>
          </p:nvPr>
        </p:nvSpPr>
        <p:spPr>
          <a:xfrm>
            <a:off x="18685578" y="7678372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4"/>
          </p:nvPr>
        </p:nvSpPr>
        <p:spPr>
          <a:xfrm>
            <a:off x="18685578" y="8498998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5"/>
          </p:nvPr>
        </p:nvSpPr>
        <p:spPr>
          <a:xfrm>
            <a:off x="14617983" y="10932135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body" idx="16"/>
          </p:nvPr>
        </p:nvSpPr>
        <p:spPr>
          <a:xfrm>
            <a:off x="18685578" y="10516463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17"/>
          </p:nvPr>
        </p:nvSpPr>
        <p:spPr>
          <a:xfrm>
            <a:off x="18685578" y="11337089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Slide 02">
  <p:cSld name="2_Main Slide 0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" name="Google Shape;10;p3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Main Slide 02">
  <p:cSld name="16_Main Slide 0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2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0" name="Google Shape;240;p2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4" name="Google Shape;244;p25"/>
          <p:cNvSpPr>
            <a:spLocks noGrp="1"/>
          </p:cNvSpPr>
          <p:nvPr>
            <p:ph type="pic" idx="2"/>
          </p:nvPr>
        </p:nvSpPr>
        <p:spPr>
          <a:xfrm>
            <a:off x="0" y="-1"/>
            <a:ext cx="8128001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5" name="Google Shape;245;p25"/>
          <p:cNvSpPr>
            <a:spLocks noGrp="1"/>
          </p:cNvSpPr>
          <p:nvPr>
            <p:ph type="pic" idx="3"/>
          </p:nvPr>
        </p:nvSpPr>
        <p:spPr>
          <a:xfrm>
            <a:off x="8128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6" name="Google Shape;246;p25"/>
          <p:cNvSpPr>
            <a:spLocks noGrp="1"/>
          </p:cNvSpPr>
          <p:nvPr>
            <p:ph type="pic" idx="4"/>
          </p:nvPr>
        </p:nvSpPr>
        <p:spPr>
          <a:xfrm>
            <a:off x="16256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Main Slide 02">
  <p:cSld name="19_Main Slide 0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2" name="Google Shape;252;p2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56" name="Google Shape;256;p26"/>
          <p:cNvSpPr>
            <a:spLocks noGrp="1"/>
          </p:cNvSpPr>
          <p:nvPr>
            <p:ph type="pic" idx="2"/>
          </p:nvPr>
        </p:nvSpPr>
        <p:spPr>
          <a:xfrm>
            <a:off x="0" y="-1"/>
            <a:ext cx="8128001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>
            <a:spLocks noGrp="1"/>
          </p:cNvSpPr>
          <p:nvPr>
            <p:ph type="pic" idx="3"/>
          </p:nvPr>
        </p:nvSpPr>
        <p:spPr>
          <a:xfrm>
            <a:off x="8128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>
            <a:spLocks noGrp="1"/>
          </p:cNvSpPr>
          <p:nvPr>
            <p:ph type="pic" idx="4"/>
          </p:nvPr>
        </p:nvSpPr>
        <p:spPr>
          <a:xfrm>
            <a:off x="16256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body" idx="1"/>
          </p:nvPr>
        </p:nvSpPr>
        <p:spPr>
          <a:xfrm>
            <a:off x="7865680" y="8992995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body" idx="5"/>
          </p:nvPr>
        </p:nvSpPr>
        <p:spPr>
          <a:xfrm>
            <a:off x="6062665" y="10632797"/>
            <a:ext cx="12258668" cy="1244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Main Slide 02">
  <p:cSld name="18_Main Slide 0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2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6" name="Google Shape;266;p2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0" name="Google Shape;270;p2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825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Main Slide 02">
  <p:cSld name="21_Main Slide 0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2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5" name="Google Shape;275;p2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6" name="Google Shape;276;p28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825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8255000"/>
          </a:xfrm>
          <a:prstGeom prst="rect">
            <a:avLst/>
          </a:prstGeom>
          <a:solidFill>
            <a:schemeClr val="accent1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8" name="Google Shape;278;p28"/>
          <p:cNvSpPr txBox="1">
            <a:spLocks noGrp="1"/>
          </p:cNvSpPr>
          <p:nvPr>
            <p:ph type="body" idx="3"/>
          </p:nvPr>
        </p:nvSpPr>
        <p:spPr>
          <a:xfrm>
            <a:off x="1270926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body" idx="4"/>
          </p:nvPr>
        </p:nvSpPr>
        <p:spPr>
          <a:xfrm>
            <a:off x="1270926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body" idx="5"/>
          </p:nvPr>
        </p:nvSpPr>
        <p:spPr>
          <a:xfrm>
            <a:off x="1270926" y="4417769"/>
            <a:ext cx="7035580" cy="2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body" idx="6"/>
          </p:nvPr>
        </p:nvSpPr>
        <p:spPr>
          <a:xfrm>
            <a:off x="6963122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body" idx="7"/>
          </p:nvPr>
        </p:nvSpPr>
        <p:spPr>
          <a:xfrm>
            <a:off x="6963122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body" idx="8"/>
          </p:nvPr>
        </p:nvSpPr>
        <p:spPr>
          <a:xfrm>
            <a:off x="12655318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9"/>
          </p:nvPr>
        </p:nvSpPr>
        <p:spPr>
          <a:xfrm>
            <a:off x="12655318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13"/>
          </p:nvPr>
        </p:nvSpPr>
        <p:spPr>
          <a:xfrm>
            <a:off x="18347514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14"/>
          </p:nvPr>
        </p:nvSpPr>
        <p:spPr>
          <a:xfrm>
            <a:off x="18347514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15"/>
          </p:nvPr>
        </p:nvSpPr>
        <p:spPr>
          <a:xfrm>
            <a:off x="1270926" y="3966713"/>
            <a:ext cx="2369713" cy="45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500"/>
              <a:buFont typeface="Lato Black"/>
              <a:buNone/>
              <a:defRPr sz="15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Main Slide 02">
  <p:cSld name="23_Main Slide 0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2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3" name="Google Shape;293;p2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97" name="Google Shape;297;p29"/>
          <p:cNvSpPr>
            <a:spLocks noGrp="1"/>
          </p:cNvSpPr>
          <p:nvPr>
            <p:ph type="pic" idx="2"/>
          </p:nvPr>
        </p:nvSpPr>
        <p:spPr>
          <a:xfrm>
            <a:off x="-1853" y="-4"/>
            <a:ext cx="24385852" cy="82296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 02">
  <p:cSld name="20_Main Slide 02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3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03" name="Google Shape;303;p3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07" name="Google Shape;307;p30"/>
          <p:cNvSpPr>
            <a:spLocks noGrp="1"/>
          </p:cNvSpPr>
          <p:nvPr>
            <p:ph type="pic" idx="2"/>
          </p:nvPr>
        </p:nvSpPr>
        <p:spPr>
          <a:xfrm>
            <a:off x="-1853" y="-4"/>
            <a:ext cx="24385852" cy="82296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body" idx="1"/>
          </p:nvPr>
        </p:nvSpPr>
        <p:spPr>
          <a:xfrm>
            <a:off x="-1853" y="-3"/>
            <a:ext cx="24385852" cy="8229603"/>
          </a:xfrm>
          <a:prstGeom prst="rect">
            <a:avLst/>
          </a:prstGeom>
          <a:solidFill>
            <a:srgbClr val="1C1F25">
              <a:alpha val="69411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body" idx="3"/>
          </p:nvPr>
        </p:nvSpPr>
        <p:spPr>
          <a:xfrm>
            <a:off x="1260512" y="6590153"/>
            <a:ext cx="16350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body" idx="4"/>
          </p:nvPr>
        </p:nvSpPr>
        <p:spPr>
          <a:xfrm>
            <a:off x="6950112" y="6590153"/>
            <a:ext cx="18509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body" idx="5"/>
          </p:nvPr>
        </p:nvSpPr>
        <p:spPr>
          <a:xfrm>
            <a:off x="12639712" y="6590153"/>
            <a:ext cx="19525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body" idx="6"/>
          </p:nvPr>
        </p:nvSpPr>
        <p:spPr>
          <a:xfrm>
            <a:off x="18329313" y="6590153"/>
            <a:ext cx="17874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body" idx="7"/>
          </p:nvPr>
        </p:nvSpPr>
        <p:spPr>
          <a:xfrm>
            <a:off x="1270926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body" idx="8"/>
          </p:nvPr>
        </p:nvSpPr>
        <p:spPr>
          <a:xfrm>
            <a:off x="1270926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body" idx="9"/>
          </p:nvPr>
        </p:nvSpPr>
        <p:spPr>
          <a:xfrm>
            <a:off x="6950112" y="1049520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body" idx="13"/>
          </p:nvPr>
        </p:nvSpPr>
        <p:spPr>
          <a:xfrm>
            <a:off x="12629298" y="9681245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body" idx="14"/>
          </p:nvPr>
        </p:nvSpPr>
        <p:spPr>
          <a:xfrm>
            <a:off x="12629298" y="10501871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8" name="Google Shape;318;p30"/>
          <p:cNvSpPr txBox="1">
            <a:spLocks noGrp="1"/>
          </p:cNvSpPr>
          <p:nvPr>
            <p:ph type="body" idx="15"/>
          </p:nvPr>
        </p:nvSpPr>
        <p:spPr>
          <a:xfrm>
            <a:off x="18308484" y="9678388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16"/>
          </p:nvPr>
        </p:nvSpPr>
        <p:spPr>
          <a:xfrm>
            <a:off x="18308484" y="10499014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body" idx="17"/>
          </p:nvPr>
        </p:nvSpPr>
        <p:spPr>
          <a:xfrm>
            <a:off x="6950112" y="967457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18"/>
          </p:nvPr>
        </p:nvSpPr>
        <p:spPr>
          <a:xfrm>
            <a:off x="1270926" y="2040094"/>
            <a:ext cx="5812045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body" idx="19"/>
          </p:nvPr>
        </p:nvSpPr>
        <p:spPr>
          <a:xfrm>
            <a:off x="1270926" y="3310988"/>
            <a:ext cx="5812045" cy="45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20"/>
          </p:nvPr>
        </p:nvSpPr>
        <p:spPr>
          <a:xfrm>
            <a:off x="1270926" y="9061733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4" name="Google Shape;324;p30"/>
          <p:cNvSpPr txBox="1">
            <a:spLocks noGrp="1"/>
          </p:cNvSpPr>
          <p:nvPr>
            <p:ph type="body" idx="21"/>
          </p:nvPr>
        </p:nvSpPr>
        <p:spPr>
          <a:xfrm>
            <a:off x="6960526" y="9057691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22"/>
          </p:nvPr>
        </p:nvSpPr>
        <p:spPr>
          <a:xfrm>
            <a:off x="12650126" y="9059999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6" name="Google Shape;326;p30"/>
          <p:cNvSpPr txBox="1">
            <a:spLocks noGrp="1"/>
          </p:cNvSpPr>
          <p:nvPr>
            <p:ph type="body" idx="23"/>
          </p:nvPr>
        </p:nvSpPr>
        <p:spPr>
          <a:xfrm>
            <a:off x="18339727" y="9057545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Main Slide 02">
  <p:cSld name="22_Main Slide 0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3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2" name="Google Shape;332;p3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36" name="Google Shape;336;p31"/>
          <p:cNvSpPr>
            <a:spLocks noGrp="1"/>
          </p:cNvSpPr>
          <p:nvPr>
            <p:ph type="pic" idx="2"/>
          </p:nvPr>
        </p:nvSpPr>
        <p:spPr>
          <a:xfrm>
            <a:off x="-1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7" name="Google Shape;337;p31"/>
          <p:cNvSpPr>
            <a:spLocks noGrp="1"/>
          </p:cNvSpPr>
          <p:nvPr>
            <p:ph type="pic" idx="3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8" name="Google Shape;338;p31"/>
          <p:cNvSpPr>
            <a:spLocks noGrp="1"/>
          </p:cNvSpPr>
          <p:nvPr>
            <p:ph type="pic" idx="4"/>
          </p:nvPr>
        </p:nvSpPr>
        <p:spPr>
          <a:xfrm>
            <a:off x="18288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Main Slide 02">
  <p:cSld name="25_Main Slide 02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3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4" name="Google Shape;344;p3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48" name="Google Shape;348;p32"/>
          <p:cNvSpPr>
            <a:spLocks noGrp="1"/>
          </p:cNvSpPr>
          <p:nvPr>
            <p:ph type="pic" idx="2"/>
          </p:nvPr>
        </p:nvSpPr>
        <p:spPr>
          <a:xfrm>
            <a:off x="-1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9" name="Google Shape;349;p32"/>
          <p:cNvSpPr>
            <a:spLocks noGrp="1"/>
          </p:cNvSpPr>
          <p:nvPr>
            <p:ph type="pic" idx="3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0" name="Google Shape;350;p32"/>
          <p:cNvSpPr>
            <a:spLocks noGrp="1"/>
          </p:cNvSpPr>
          <p:nvPr>
            <p:ph type="pic" idx="4"/>
          </p:nvPr>
        </p:nvSpPr>
        <p:spPr>
          <a:xfrm>
            <a:off x="18288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1" name="Google Shape;351;p32"/>
          <p:cNvSpPr txBox="1">
            <a:spLocks noGrp="1"/>
          </p:cNvSpPr>
          <p:nvPr>
            <p:ph type="body" idx="1"/>
          </p:nvPr>
        </p:nvSpPr>
        <p:spPr>
          <a:xfrm>
            <a:off x="1270926" y="2036868"/>
            <a:ext cx="7466674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Main Slide 02">
  <p:cSld name="24_Main Slide 0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3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7" name="Google Shape;357;p3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61" name="Google Shape;361;p33"/>
          <p:cNvSpPr>
            <a:spLocks noGrp="1"/>
          </p:cNvSpPr>
          <p:nvPr>
            <p:ph type="pic" idx="2"/>
          </p:nvPr>
        </p:nvSpPr>
        <p:spPr>
          <a:xfrm>
            <a:off x="2038006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2" name="Google Shape;362;p33"/>
          <p:cNvSpPr>
            <a:spLocks noGrp="1"/>
          </p:cNvSpPr>
          <p:nvPr>
            <p:ph type="pic" idx="3"/>
          </p:nvPr>
        </p:nvSpPr>
        <p:spPr>
          <a:xfrm>
            <a:off x="7111218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3" name="Google Shape;363;p33"/>
          <p:cNvSpPr>
            <a:spLocks noGrp="1"/>
          </p:cNvSpPr>
          <p:nvPr>
            <p:ph type="pic" idx="4"/>
          </p:nvPr>
        </p:nvSpPr>
        <p:spPr>
          <a:xfrm>
            <a:off x="12184431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4" name="Google Shape;364;p33"/>
          <p:cNvSpPr>
            <a:spLocks noGrp="1"/>
          </p:cNvSpPr>
          <p:nvPr>
            <p:ph type="pic" idx="5"/>
          </p:nvPr>
        </p:nvSpPr>
        <p:spPr>
          <a:xfrm>
            <a:off x="17257644" y="4317999"/>
            <a:ext cx="5073996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Main Slide 02">
  <p:cSld name="27_Main Slide 02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3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0" name="Google Shape;370;p3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74" name="Google Shape;374;p34"/>
          <p:cNvSpPr/>
          <p:nvPr/>
        </p:nvSpPr>
        <p:spPr>
          <a:xfrm>
            <a:off x="926" y="-1"/>
            <a:ext cx="24382147" cy="6858001"/>
          </a:xfrm>
          <a:prstGeom prst="rect">
            <a:avLst/>
          </a:prstGeom>
          <a:solidFill>
            <a:srgbClr val="1E1F2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34"/>
          <p:cNvSpPr txBox="1">
            <a:spLocks noGrp="1"/>
          </p:cNvSpPr>
          <p:nvPr>
            <p:ph type="body" idx="1"/>
          </p:nvPr>
        </p:nvSpPr>
        <p:spPr>
          <a:xfrm>
            <a:off x="7865681" y="2040775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6" name="Google Shape;376;p34"/>
          <p:cNvSpPr>
            <a:spLocks noGrp="1"/>
          </p:cNvSpPr>
          <p:nvPr>
            <p:ph type="pic" idx="2"/>
          </p:nvPr>
        </p:nvSpPr>
        <p:spPr>
          <a:xfrm>
            <a:off x="2038006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7" name="Google Shape;377;p34"/>
          <p:cNvSpPr>
            <a:spLocks noGrp="1"/>
          </p:cNvSpPr>
          <p:nvPr>
            <p:ph type="pic" idx="3"/>
          </p:nvPr>
        </p:nvSpPr>
        <p:spPr>
          <a:xfrm>
            <a:off x="7111218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8" name="Google Shape;378;p34"/>
          <p:cNvSpPr>
            <a:spLocks noGrp="1"/>
          </p:cNvSpPr>
          <p:nvPr>
            <p:ph type="pic" idx="4"/>
          </p:nvPr>
        </p:nvSpPr>
        <p:spPr>
          <a:xfrm>
            <a:off x="12184431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9" name="Google Shape;379;p34"/>
          <p:cNvSpPr>
            <a:spLocks noGrp="1"/>
          </p:cNvSpPr>
          <p:nvPr>
            <p:ph type="pic" idx="5"/>
          </p:nvPr>
        </p:nvSpPr>
        <p:spPr>
          <a:xfrm>
            <a:off x="17257644" y="4317999"/>
            <a:ext cx="5073996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02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Main Slide 01">
  <p:cSld name="57_Main Slide 0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3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85" name="Google Shape;385;p3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89" name="Google Shape;389;p35"/>
          <p:cNvSpPr>
            <a:spLocks noGrp="1"/>
          </p:cNvSpPr>
          <p:nvPr>
            <p:ph type="pic" idx="2"/>
          </p:nvPr>
        </p:nvSpPr>
        <p:spPr>
          <a:xfrm>
            <a:off x="-2779" y="2033321"/>
            <a:ext cx="24385852" cy="96620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in Slide 01">
  <p:cSld name="3_Main Slide 0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3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5" name="Google Shape;395;p3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99" name="Google Shape;399;p36"/>
          <p:cNvSpPr>
            <a:spLocks noGrp="1"/>
          </p:cNvSpPr>
          <p:nvPr>
            <p:ph type="pic" idx="2"/>
          </p:nvPr>
        </p:nvSpPr>
        <p:spPr>
          <a:xfrm>
            <a:off x="-2779" y="2033321"/>
            <a:ext cx="24385852" cy="96620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body" idx="1"/>
          </p:nvPr>
        </p:nvSpPr>
        <p:spPr>
          <a:xfrm>
            <a:off x="-2779" y="2033322"/>
            <a:ext cx="24385852" cy="9662056"/>
          </a:xfrm>
          <a:prstGeom prst="rect">
            <a:avLst/>
          </a:prstGeom>
          <a:solidFill>
            <a:srgbClr val="1E1F28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1">
  <p:cSld name="4_Main Slide 0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3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06" name="Google Shape;406;p3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10" name="Google Shape;410;p37"/>
          <p:cNvSpPr>
            <a:spLocks noGrp="1"/>
          </p:cNvSpPr>
          <p:nvPr>
            <p:ph type="pic" idx="2"/>
          </p:nvPr>
        </p:nvSpPr>
        <p:spPr>
          <a:xfrm>
            <a:off x="12192000" y="2033322"/>
            <a:ext cx="5330824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>
            <a:spLocks noGrp="1"/>
          </p:cNvSpPr>
          <p:nvPr>
            <p:ph type="pic" idx="3"/>
          </p:nvPr>
        </p:nvSpPr>
        <p:spPr>
          <a:xfrm>
            <a:off x="17782227" y="6983677"/>
            <a:ext cx="5330826" cy="4699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Main Slide 02">
  <p:cSld name="29_Main Slide 0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3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17" name="Google Shape;417;p3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21" name="Google Shape;421;p38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2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2" name="Google Shape;422;p38"/>
          <p:cNvSpPr>
            <a:spLocks noGrp="1"/>
          </p:cNvSpPr>
          <p:nvPr>
            <p:ph type="pic" idx="3"/>
          </p:nvPr>
        </p:nvSpPr>
        <p:spPr>
          <a:xfrm>
            <a:off x="18288000" y="-1"/>
            <a:ext cx="6096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3" name="Google Shape;423;p38"/>
          <p:cNvSpPr>
            <a:spLocks noGrp="1"/>
          </p:cNvSpPr>
          <p:nvPr>
            <p:ph type="pic" idx="4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Main Slide 01">
  <p:cSld name="47_Main Slide 0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3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9" name="Google Shape;429;p3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33" name="Google Shape;433;p39"/>
          <p:cNvSpPr>
            <a:spLocks noGrp="1"/>
          </p:cNvSpPr>
          <p:nvPr>
            <p:ph type="pic" idx="2"/>
          </p:nvPr>
        </p:nvSpPr>
        <p:spPr>
          <a:xfrm>
            <a:off x="-2779" y="2033322"/>
            <a:ext cx="24385852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in Slide 01">
  <p:cSld name="5_Main Slide 0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9" name="Google Shape;439;p4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43" name="Google Shape;443;p40"/>
          <p:cNvSpPr>
            <a:spLocks noGrp="1"/>
          </p:cNvSpPr>
          <p:nvPr>
            <p:ph type="pic" idx="2"/>
          </p:nvPr>
        </p:nvSpPr>
        <p:spPr>
          <a:xfrm>
            <a:off x="-2779" y="2033322"/>
            <a:ext cx="24385852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4" name="Google Shape;444;p40"/>
          <p:cNvSpPr txBox="1">
            <a:spLocks noGrp="1"/>
          </p:cNvSpPr>
          <p:nvPr>
            <p:ph type="body" idx="1"/>
          </p:nvPr>
        </p:nvSpPr>
        <p:spPr>
          <a:xfrm>
            <a:off x="-2779" y="2033323"/>
            <a:ext cx="24385852" cy="9649354"/>
          </a:xfrm>
          <a:prstGeom prst="rect">
            <a:avLst/>
          </a:prstGeom>
          <a:solidFill>
            <a:srgbClr val="1F212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Main Slide 01">
  <p:cSld name="29_Main Slide 0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4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0" name="Google Shape;450;p4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54" name="Google Shape;454;p41"/>
          <p:cNvSpPr>
            <a:spLocks noGrp="1"/>
          </p:cNvSpPr>
          <p:nvPr>
            <p:ph type="pic" idx="2"/>
          </p:nvPr>
        </p:nvSpPr>
        <p:spPr>
          <a:xfrm>
            <a:off x="38100" y="2033322"/>
            <a:ext cx="24344974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in Slide 01">
  <p:cSld name="6_Main Slide 0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p4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60" name="Google Shape;460;p4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64" name="Google Shape;464;p42"/>
          <p:cNvSpPr>
            <a:spLocks noGrp="1"/>
          </p:cNvSpPr>
          <p:nvPr>
            <p:ph type="pic" idx="2"/>
          </p:nvPr>
        </p:nvSpPr>
        <p:spPr>
          <a:xfrm>
            <a:off x="38100" y="2033322"/>
            <a:ext cx="24344974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5" name="Google Shape;465;p42"/>
          <p:cNvSpPr txBox="1">
            <a:spLocks noGrp="1"/>
          </p:cNvSpPr>
          <p:nvPr>
            <p:ph type="body" idx="1"/>
          </p:nvPr>
        </p:nvSpPr>
        <p:spPr>
          <a:xfrm>
            <a:off x="12192000" y="2033323"/>
            <a:ext cx="12191073" cy="9649354"/>
          </a:xfrm>
          <a:prstGeom prst="rect">
            <a:avLst/>
          </a:prstGeom>
          <a:solidFill>
            <a:srgbClr val="1F212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Main Slide 02">
  <p:cSld name="30_Main Slide 02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4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71" name="Google Shape;471;p4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75" name="Google Shape;475;p43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Slide 01 Dark">
  <p:cSld name="2_Main Slide 01 Dar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4"/>
          <p:cNvSpPr txBox="1">
            <a:spLocks noGrp="1"/>
          </p:cNvSpPr>
          <p:nvPr>
            <p:ph type="body" idx="1"/>
          </p:nvPr>
        </p:nvSpPr>
        <p:spPr>
          <a:xfrm>
            <a:off x="7675686" y="5095859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8" name="Google Shape;478;p44"/>
          <p:cNvSpPr txBox="1">
            <a:spLocks noGrp="1"/>
          </p:cNvSpPr>
          <p:nvPr>
            <p:ph type="body" idx="2"/>
          </p:nvPr>
        </p:nvSpPr>
        <p:spPr>
          <a:xfrm>
            <a:off x="9540234" y="7522633"/>
            <a:ext cx="5303526" cy="7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01 Dark">
  <p:cSld name="Main Slide 01 Dar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800" b="0" i="0" u="none" strike="noStrike" cap="none">
              <a:solidFill>
                <a:srgbClr val="F7F9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F7F9FF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ain Slide 01">
  <p:cSld name="7_Main Slide 0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4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84" name="Google Shape;484;p4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88" name="Google Shape;488;p45"/>
          <p:cNvSpPr>
            <a:spLocks noGrp="1"/>
          </p:cNvSpPr>
          <p:nvPr>
            <p:ph type="pic" idx="2"/>
          </p:nvPr>
        </p:nvSpPr>
        <p:spPr>
          <a:xfrm>
            <a:off x="7282908" y="2033322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9" name="Google Shape;489;p45"/>
          <p:cNvSpPr>
            <a:spLocks noGrp="1"/>
          </p:cNvSpPr>
          <p:nvPr>
            <p:ph type="pic" idx="3"/>
          </p:nvPr>
        </p:nvSpPr>
        <p:spPr>
          <a:xfrm>
            <a:off x="7282908" y="7235957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in Slide 01">
  <p:cSld name="10_Main Slide 0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4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95" name="Google Shape;495;p4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99" name="Google Shape;499;p46"/>
          <p:cNvSpPr>
            <a:spLocks noGrp="1"/>
          </p:cNvSpPr>
          <p:nvPr>
            <p:ph type="pic" idx="2"/>
          </p:nvPr>
        </p:nvSpPr>
        <p:spPr>
          <a:xfrm>
            <a:off x="7282908" y="2033322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0" name="Google Shape;500;p46"/>
          <p:cNvSpPr>
            <a:spLocks noGrp="1"/>
          </p:cNvSpPr>
          <p:nvPr>
            <p:ph type="pic" idx="3"/>
          </p:nvPr>
        </p:nvSpPr>
        <p:spPr>
          <a:xfrm>
            <a:off x="7282908" y="7235957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in Slide 01">
  <p:cSld name="9_Main Slide 0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4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06" name="Google Shape;506;p4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10" name="Google Shape;510;p47"/>
          <p:cNvSpPr>
            <a:spLocks noGrp="1"/>
          </p:cNvSpPr>
          <p:nvPr>
            <p:ph type="pic" idx="2"/>
          </p:nvPr>
        </p:nvSpPr>
        <p:spPr>
          <a:xfrm>
            <a:off x="6861902" y="5270499"/>
            <a:ext cx="5080001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1" name="Google Shape;511;p47"/>
          <p:cNvSpPr>
            <a:spLocks noGrp="1"/>
          </p:cNvSpPr>
          <p:nvPr>
            <p:ph type="pic" idx="3"/>
          </p:nvPr>
        </p:nvSpPr>
        <p:spPr>
          <a:xfrm>
            <a:off x="12445966" y="5270499"/>
            <a:ext cx="5080002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2" name="Google Shape;512;p47"/>
          <p:cNvSpPr>
            <a:spLocks noGrp="1"/>
          </p:cNvSpPr>
          <p:nvPr>
            <p:ph type="pic" idx="4"/>
          </p:nvPr>
        </p:nvSpPr>
        <p:spPr>
          <a:xfrm>
            <a:off x="18030031" y="5270500"/>
            <a:ext cx="5080000" cy="317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Main Slide 01">
  <p:cSld name="8_Main Slide 0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4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18" name="Google Shape;518;p4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22" name="Google Shape;522;p48"/>
          <p:cNvSpPr>
            <a:spLocks noGrp="1"/>
          </p:cNvSpPr>
          <p:nvPr>
            <p:ph type="pic" idx="2"/>
          </p:nvPr>
        </p:nvSpPr>
        <p:spPr>
          <a:xfrm>
            <a:off x="1270926" y="5270501"/>
            <a:ext cx="5080001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3" name="Google Shape;523;p48"/>
          <p:cNvSpPr>
            <a:spLocks noGrp="1"/>
          </p:cNvSpPr>
          <p:nvPr>
            <p:ph type="pic" idx="3"/>
          </p:nvPr>
        </p:nvSpPr>
        <p:spPr>
          <a:xfrm>
            <a:off x="6854990" y="5270501"/>
            <a:ext cx="5080002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4" name="Google Shape;524;p48"/>
          <p:cNvSpPr>
            <a:spLocks noGrp="1"/>
          </p:cNvSpPr>
          <p:nvPr>
            <p:ph type="pic" idx="4"/>
          </p:nvPr>
        </p:nvSpPr>
        <p:spPr>
          <a:xfrm>
            <a:off x="12439056" y="5270502"/>
            <a:ext cx="5080000" cy="317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in Slide 01">
  <p:cSld name="11_Main Slide 0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4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30" name="Google Shape;530;p4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34" name="Google Shape;534;p49"/>
          <p:cNvSpPr>
            <a:spLocks noGrp="1"/>
          </p:cNvSpPr>
          <p:nvPr>
            <p:ph type="pic" idx="2"/>
          </p:nvPr>
        </p:nvSpPr>
        <p:spPr>
          <a:xfrm>
            <a:off x="1270926" y="6219957"/>
            <a:ext cx="5460074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5" name="Google Shape;535;p49"/>
          <p:cNvSpPr>
            <a:spLocks noGrp="1"/>
          </p:cNvSpPr>
          <p:nvPr>
            <p:ph type="pic" idx="3"/>
          </p:nvPr>
        </p:nvSpPr>
        <p:spPr>
          <a:xfrm>
            <a:off x="6730603" y="6219957"/>
            <a:ext cx="5460074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6" name="Google Shape;536;p49"/>
          <p:cNvSpPr>
            <a:spLocks noGrp="1"/>
          </p:cNvSpPr>
          <p:nvPr>
            <p:ph type="pic" idx="4"/>
          </p:nvPr>
        </p:nvSpPr>
        <p:spPr>
          <a:xfrm>
            <a:off x="12190280" y="6219957"/>
            <a:ext cx="5460076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7" name="Google Shape;537;p49"/>
          <p:cNvSpPr>
            <a:spLocks noGrp="1"/>
          </p:cNvSpPr>
          <p:nvPr>
            <p:ph type="pic" idx="5"/>
          </p:nvPr>
        </p:nvSpPr>
        <p:spPr>
          <a:xfrm>
            <a:off x="17649956" y="6219957"/>
            <a:ext cx="5460076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Main Slide 01">
  <p:cSld name="12_Main Slide 0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0"/>
          <p:cNvSpPr>
            <a:spLocks noGrp="1"/>
          </p:cNvSpPr>
          <p:nvPr>
            <p:ph type="pic" idx="2"/>
          </p:nvPr>
        </p:nvSpPr>
        <p:spPr>
          <a:xfrm>
            <a:off x="-1" y="88391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4" name="Google Shape;544;p50"/>
          <p:cNvSpPr>
            <a:spLocks noGrp="1"/>
          </p:cNvSpPr>
          <p:nvPr>
            <p:ph type="pic" idx="3"/>
          </p:nvPr>
        </p:nvSpPr>
        <p:spPr>
          <a:xfrm>
            <a:off x="48768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5" name="Google Shape;545;p50"/>
          <p:cNvSpPr>
            <a:spLocks noGrp="1"/>
          </p:cNvSpPr>
          <p:nvPr>
            <p:ph type="pic" idx="4"/>
          </p:nvPr>
        </p:nvSpPr>
        <p:spPr>
          <a:xfrm>
            <a:off x="97536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6" name="Google Shape;546;p50"/>
          <p:cNvSpPr>
            <a:spLocks noGrp="1"/>
          </p:cNvSpPr>
          <p:nvPr>
            <p:ph type="pic" idx="5"/>
          </p:nvPr>
        </p:nvSpPr>
        <p:spPr>
          <a:xfrm>
            <a:off x="146304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7" name="Google Shape;547;p50"/>
          <p:cNvSpPr>
            <a:spLocks noGrp="1"/>
          </p:cNvSpPr>
          <p:nvPr>
            <p:ph type="pic" idx="6"/>
          </p:nvPr>
        </p:nvSpPr>
        <p:spPr>
          <a:xfrm>
            <a:off x="19132245" y="8839199"/>
            <a:ext cx="5251754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Main Slide 01">
  <p:cSld name="13_Main Slide 0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2" name="Google Shape;552;p5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53" name="Google Shape;553;p5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5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57" name="Google Shape;557;p51"/>
          <p:cNvSpPr>
            <a:spLocks noGrp="1"/>
          </p:cNvSpPr>
          <p:nvPr>
            <p:ph type="pic" idx="2"/>
          </p:nvPr>
        </p:nvSpPr>
        <p:spPr>
          <a:xfrm>
            <a:off x="0" y="2033322"/>
            <a:ext cx="6096001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8" name="Google Shape;558;p51"/>
          <p:cNvSpPr>
            <a:spLocks noGrp="1"/>
          </p:cNvSpPr>
          <p:nvPr>
            <p:ph type="pic" idx="3"/>
          </p:nvPr>
        </p:nvSpPr>
        <p:spPr>
          <a:xfrm>
            <a:off x="6096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9" name="Google Shape;559;p51"/>
          <p:cNvSpPr>
            <a:spLocks noGrp="1"/>
          </p:cNvSpPr>
          <p:nvPr>
            <p:ph type="pic" idx="4"/>
          </p:nvPr>
        </p:nvSpPr>
        <p:spPr>
          <a:xfrm>
            <a:off x="12192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0" name="Google Shape;560;p51"/>
          <p:cNvSpPr>
            <a:spLocks noGrp="1"/>
          </p:cNvSpPr>
          <p:nvPr>
            <p:ph type="pic" idx="5"/>
          </p:nvPr>
        </p:nvSpPr>
        <p:spPr>
          <a:xfrm>
            <a:off x="18288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in Slide 01">
  <p:cSld name="14_Main Slide 0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p5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66" name="Google Shape;566;p5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0" name="Google Shape;570;p52"/>
          <p:cNvSpPr>
            <a:spLocks noGrp="1"/>
          </p:cNvSpPr>
          <p:nvPr>
            <p:ph type="pic" idx="2"/>
          </p:nvPr>
        </p:nvSpPr>
        <p:spPr>
          <a:xfrm>
            <a:off x="1270926" y="2033321"/>
            <a:ext cx="10921207" cy="96493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Main Slide 01">
  <p:cSld name="15_Main Slide 0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5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5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76" name="Google Shape;576;p5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80" name="Google Shape;580;p53"/>
          <p:cNvSpPr>
            <a:spLocks noGrp="1"/>
          </p:cNvSpPr>
          <p:nvPr>
            <p:ph type="pic" idx="2"/>
          </p:nvPr>
        </p:nvSpPr>
        <p:spPr>
          <a:xfrm>
            <a:off x="1270926" y="2032661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1" name="Google Shape;581;p53"/>
          <p:cNvSpPr>
            <a:spLocks noGrp="1"/>
          </p:cNvSpPr>
          <p:nvPr>
            <p:ph type="pic" idx="3"/>
          </p:nvPr>
        </p:nvSpPr>
        <p:spPr>
          <a:xfrm>
            <a:off x="6096925" y="2032661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2" name="Google Shape;582;p53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3" name="Google Shape;583;p53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Main Slide 01">
  <p:cSld name="16_Main Slide 0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5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5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8" name="Google Shape;588;p5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89" name="Google Shape;589;p5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90" name="Google Shape;590;p54"/>
          <p:cNvSpPr>
            <a:spLocks noGrp="1"/>
          </p:cNvSpPr>
          <p:nvPr>
            <p:ph type="pic" idx="2"/>
          </p:nvPr>
        </p:nvSpPr>
        <p:spPr>
          <a:xfrm>
            <a:off x="0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1" name="Google Shape;591;p54"/>
          <p:cNvSpPr>
            <a:spLocks noGrp="1"/>
          </p:cNvSpPr>
          <p:nvPr>
            <p:ph type="pic" idx="3"/>
          </p:nvPr>
        </p:nvSpPr>
        <p:spPr>
          <a:xfrm>
            <a:off x="12192000" y="-1"/>
            <a:ext cx="12192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02 Dark">
  <p:cSld name="Main Slide 02 Dar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1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F7F9FF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Main Slide 01">
  <p:cSld name="18_Main Slide 0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p5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97" name="Google Shape;597;p5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5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01" name="Google Shape;601;p55"/>
          <p:cNvSpPr>
            <a:spLocks noGrp="1"/>
          </p:cNvSpPr>
          <p:nvPr>
            <p:ph type="pic" idx="2"/>
          </p:nvPr>
        </p:nvSpPr>
        <p:spPr>
          <a:xfrm>
            <a:off x="1270926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2" name="Google Shape;602;p55"/>
          <p:cNvSpPr>
            <a:spLocks noGrp="1"/>
          </p:cNvSpPr>
          <p:nvPr>
            <p:ph type="pic" idx="3"/>
          </p:nvPr>
        </p:nvSpPr>
        <p:spPr>
          <a:xfrm>
            <a:off x="5682952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3" name="Google Shape;603;p55"/>
          <p:cNvSpPr>
            <a:spLocks noGrp="1"/>
          </p:cNvSpPr>
          <p:nvPr>
            <p:ph type="pic" idx="4"/>
          </p:nvPr>
        </p:nvSpPr>
        <p:spPr>
          <a:xfrm>
            <a:off x="10094978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4" name="Google Shape;604;p55"/>
          <p:cNvSpPr>
            <a:spLocks noGrp="1"/>
          </p:cNvSpPr>
          <p:nvPr>
            <p:ph type="pic" idx="5"/>
          </p:nvPr>
        </p:nvSpPr>
        <p:spPr>
          <a:xfrm>
            <a:off x="14507005" y="4440766"/>
            <a:ext cx="4191000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5" name="Google Shape;605;p55"/>
          <p:cNvSpPr>
            <a:spLocks noGrp="1"/>
          </p:cNvSpPr>
          <p:nvPr>
            <p:ph type="pic" idx="6"/>
          </p:nvPr>
        </p:nvSpPr>
        <p:spPr>
          <a:xfrm>
            <a:off x="18919031" y="4440766"/>
            <a:ext cx="4191000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Main Slide 01">
  <p:cSld name="17_Main Slide 0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0" name="Google Shape;610;p5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11" name="Google Shape;611;p5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5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5" name="Google Shape;615;p56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6064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Main Slide 01">
  <p:cSld name="21_Main Slide 0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5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5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21" name="Google Shape;621;p5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5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25" name="Google Shape;625;p57"/>
          <p:cNvSpPr>
            <a:spLocks noGrp="1"/>
          </p:cNvSpPr>
          <p:nvPr>
            <p:ph type="pic" idx="2"/>
          </p:nvPr>
        </p:nvSpPr>
        <p:spPr>
          <a:xfrm>
            <a:off x="1283626" y="4824483"/>
            <a:ext cx="3797301" cy="381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6" name="Google Shape;626;p57"/>
          <p:cNvSpPr>
            <a:spLocks noGrp="1"/>
          </p:cNvSpPr>
          <p:nvPr>
            <p:ph type="pic" idx="3"/>
          </p:nvPr>
        </p:nvSpPr>
        <p:spPr>
          <a:xfrm>
            <a:off x="6678741" y="4824484"/>
            <a:ext cx="3810001" cy="381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7" name="Google Shape;627;p57"/>
          <p:cNvSpPr>
            <a:spLocks noGrp="1"/>
          </p:cNvSpPr>
          <p:nvPr>
            <p:ph type="pic" idx="4"/>
          </p:nvPr>
        </p:nvSpPr>
        <p:spPr>
          <a:xfrm>
            <a:off x="12086558" y="4824483"/>
            <a:ext cx="3810001" cy="381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Main Slide 01">
  <p:cSld name="19_Main Slide 0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5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2" name="Google Shape;632;p5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33" name="Google Shape;633;p5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37" name="Google Shape;637;p58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10921207" cy="11682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Main Slide 01">
  <p:cSld name="22_Main Slide 0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5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2" name="Google Shape;642;p5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43" name="Google Shape;643;p5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47" name="Google Shape;647;p59"/>
          <p:cNvSpPr>
            <a:spLocks noGrp="1"/>
          </p:cNvSpPr>
          <p:nvPr>
            <p:ph type="pic" idx="2"/>
          </p:nvPr>
        </p:nvSpPr>
        <p:spPr>
          <a:xfrm>
            <a:off x="1270926" y="3047999"/>
            <a:ext cx="12700001" cy="762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 01">
  <p:cSld name="20_Main Slide 0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6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Google Shape;652;p6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53" name="Google Shape;653;p6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6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57" name="Google Shape;657;p60"/>
          <p:cNvSpPr>
            <a:spLocks noGrp="1"/>
          </p:cNvSpPr>
          <p:nvPr>
            <p:ph type="pic" idx="2"/>
          </p:nvPr>
        </p:nvSpPr>
        <p:spPr>
          <a:xfrm>
            <a:off x="6988968" y="-1"/>
            <a:ext cx="1739503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Main Slide 01">
  <p:cSld name="23_Main Slide 0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6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6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6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63" name="Google Shape;663;p6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6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67" name="Google Shape;667;p61"/>
          <p:cNvSpPr>
            <a:spLocks noGrp="1"/>
          </p:cNvSpPr>
          <p:nvPr>
            <p:ph type="pic" idx="2"/>
          </p:nvPr>
        </p:nvSpPr>
        <p:spPr>
          <a:xfrm>
            <a:off x="13458031" y="2033321"/>
            <a:ext cx="4762501" cy="96493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8" name="Google Shape;668;p61"/>
          <p:cNvSpPr>
            <a:spLocks noGrp="1"/>
          </p:cNvSpPr>
          <p:nvPr>
            <p:ph type="pic" idx="3"/>
          </p:nvPr>
        </p:nvSpPr>
        <p:spPr>
          <a:xfrm>
            <a:off x="18347531" y="2033189"/>
            <a:ext cx="4762500" cy="476276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9" name="Google Shape;669;p61"/>
          <p:cNvSpPr>
            <a:spLocks noGrp="1"/>
          </p:cNvSpPr>
          <p:nvPr>
            <p:ph type="pic" idx="4"/>
          </p:nvPr>
        </p:nvSpPr>
        <p:spPr>
          <a:xfrm>
            <a:off x="18347531" y="6919779"/>
            <a:ext cx="4762500" cy="476276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Main Slide 01">
  <p:cSld name="24_Main Slide 0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Google Shape;674;p6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75" name="Google Shape;675;p6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6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79" name="Google Shape;679;p62"/>
          <p:cNvSpPr>
            <a:spLocks noGrp="1"/>
          </p:cNvSpPr>
          <p:nvPr>
            <p:ph type="pic" idx="2"/>
          </p:nvPr>
        </p:nvSpPr>
        <p:spPr>
          <a:xfrm>
            <a:off x="1270926" y="6857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0" name="Google Shape;680;p62"/>
          <p:cNvSpPr>
            <a:spLocks noGrp="1"/>
          </p:cNvSpPr>
          <p:nvPr>
            <p:ph type="pic" idx="3"/>
          </p:nvPr>
        </p:nvSpPr>
        <p:spPr>
          <a:xfrm>
            <a:off x="6731926" y="2031999"/>
            <a:ext cx="5459149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1" name="Google Shape;681;p62"/>
          <p:cNvSpPr>
            <a:spLocks noGrp="1"/>
          </p:cNvSpPr>
          <p:nvPr>
            <p:ph type="pic" idx="4"/>
          </p:nvPr>
        </p:nvSpPr>
        <p:spPr>
          <a:xfrm>
            <a:off x="12193852" y="6857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2" name="Google Shape;682;p62"/>
          <p:cNvSpPr>
            <a:spLocks noGrp="1"/>
          </p:cNvSpPr>
          <p:nvPr>
            <p:ph type="pic" idx="5"/>
          </p:nvPr>
        </p:nvSpPr>
        <p:spPr>
          <a:xfrm>
            <a:off x="17653000" y="2031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Main Slide 01">
  <p:cSld name="25_Main Slide 01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6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8" name="Google Shape;688;p6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6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92" name="Google Shape;692;p63"/>
          <p:cNvSpPr>
            <a:spLocks noGrp="1"/>
          </p:cNvSpPr>
          <p:nvPr>
            <p:ph type="pic" idx="2"/>
          </p:nvPr>
        </p:nvSpPr>
        <p:spPr>
          <a:xfrm>
            <a:off x="1270926" y="2031999"/>
            <a:ext cx="5461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3" name="Google Shape;693;p63"/>
          <p:cNvSpPr>
            <a:spLocks noGrp="1"/>
          </p:cNvSpPr>
          <p:nvPr>
            <p:ph type="pic" idx="3"/>
          </p:nvPr>
        </p:nvSpPr>
        <p:spPr>
          <a:xfrm>
            <a:off x="6731000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4" name="Google Shape;694;p63"/>
          <p:cNvSpPr>
            <a:spLocks noGrp="1"/>
          </p:cNvSpPr>
          <p:nvPr>
            <p:ph type="pic" idx="4"/>
          </p:nvPr>
        </p:nvSpPr>
        <p:spPr>
          <a:xfrm>
            <a:off x="12192000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5" name="Google Shape;695;p63"/>
          <p:cNvSpPr>
            <a:spLocks noGrp="1"/>
          </p:cNvSpPr>
          <p:nvPr>
            <p:ph type="pic" idx="5"/>
          </p:nvPr>
        </p:nvSpPr>
        <p:spPr>
          <a:xfrm>
            <a:off x="17649031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6" name="Google Shape;696;p63"/>
          <p:cNvSpPr>
            <a:spLocks noGrp="1"/>
          </p:cNvSpPr>
          <p:nvPr>
            <p:ph type="pic" idx="6"/>
          </p:nvPr>
        </p:nvSpPr>
        <p:spPr>
          <a:xfrm>
            <a:off x="1270926" y="6857999"/>
            <a:ext cx="5461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7" name="Google Shape;697;p63"/>
          <p:cNvSpPr>
            <a:spLocks noGrp="1"/>
          </p:cNvSpPr>
          <p:nvPr>
            <p:ph type="pic" idx="7"/>
          </p:nvPr>
        </p:nvSpPr>
        <p:spPr>
          <a:xfrm>
            <a:off x="6731000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8" name="Google Shape;698;p63"/>
          <p:cNvSpPr>
            <a:spLocks noGrp="1"/>
          </p:cNvSpPr>
          <p:nvPr>
            <p:ph type="pic" idx="8"/>
          </p:nvPr>
        </p:nvSpPr>
        <p:spPr>
          <a:xfrm>
            <a:off x="12192000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9" name="Google Shape;699;p63"/>
          <p:cNvSpPr>
            <a:spLocks noGrp="1"/>
          </p:cNvSpPr>
          <p:nvPr>
            <p:ph type="pic" idx="9"/>
          </p:nvPr>
        </p:nvSpPr>
        <p:spPr>
          <a:xfrm>
            <a:off x="17649031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Main Slide 01">
  <p:cSld name="26_Main Slide 0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4" name="Google Shape;704;p6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05" name="Google Shape;705;p6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6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09" name="Google Shape;709;p64"/>
          <p:cNvSpPr>
            <a:spLocks noGrp="1"/>
          </p:cNvSpPr>
          <p:nvPr>
            <p:ph type="pic" idx="2"/>
          </p:nvPr>
        </p:nvSpPr>
        <p:spPr>
          <a:xfrm>
            <a:off x="9317831" y="2033322"/>
            <a:ext cx="4445001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0" name="Google Shape;710;p64"/>
          <p:cNvSpPr>
            <a:spLocks noGrp="1"/>
          </p:cNvSpPr>
          <p:nvPr>
            <p:ph type="pic" idx="3"/>
          </p:nvPr>
        </p:nvSpPr>
        <p:spPr>
          <a:xfrm>
            <a:off x="13991431" y="2033322"/>
            <a:ext cx="4445001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1" name="Google Shape;711;p64"/>
          <p:cNvSpPr>
            <a:spLocks noGrp="1"/>
          </p:cNvSpPr>
          <p:nvPr>
            <p:ph type="pic" idx="4"/>
          </p:nvPr>
        </p:nvSpPr>
        <p:spPr>
          <a:xfrm>
            <a:off x="18665031" y="2033322"/>
            <a:ext cx="4445000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Slide 01">
  <p:cSld name="2_Main Slide 0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254000" y="254000"/>
            <a:ext cx="23876000" cy="13208000"/>
          </a:xfrm>
          <a:prstGeom prst="rect">
            <a:avLst/>
          </a:prstGeom>
          <a:solidFill>
            <a:srgbClr val="1C1F25">
              <a:alpha val="69411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7675687" y="5900362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4"/>
          </p:nvPr>
        </p:nvSpPr>
        <p:spPr>
          <a:xfrm>
            <a:off x="10683519" y="12074624"/>
            <a:ext cx="3016962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Main Slide 01">
  <p:cSld name="27_Main Slide 0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6" name="Google Shape;716;p6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17" name="Google Shape;717;p6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21" name="Google Shape;721;p65"/>
          <p:cNvSpPr>
            <a:spLocks noGrp="1"/>
          </p:cNvSpPr>
          <p:nvPr>
            <p:ph type="pic" idx="2"/>
          </p:nvPr>
        </p:nvSpPr>
        <p:spPr>
          <a:xfrm>
            <a:off x="14630400" y="3962399"/>
            <a:ext cx="9753600" cy="97536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2" name="Google Shape;722;p65"/>
          <p:cNvSpPr>
            <a:spLocks noGrp="1"/>
          </p:cNvSpPr>
          <p:nvPr>
            <p:ph type="pic" idx="3"/>
          </p:nvPr>
        </p:nvSpPr>
        <p:spPr>
          <a:xfrm>
            <a:off x="-1" y="39623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3" name="Google Shape;723;p65"/>
          <p:cNvSpPr>
            <a:spLocks noGrp="1"/>
          </p:cNvSpPr>
          <p:nvPr>
            <p:ph type="pic" idx="4"/>
          </p:nvPr>
        </p:nvSpPr>
        <p:spPr>
          <a:xfrm>
            <a:off x="4876800" y="39623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4" name="Google Shape;724;p65"/>
          <p:cNvSpPr>
            <a:spLocks noGrp="1"/>
          </p:cNvSpPr>
          <p:nvPr>
            <p:ph type="pic" idx="5"/>
          </p:nvPr>
        </p:nvSpPr>
        <p:spPr>
          <a:xfrm>
            <a:off x="9753600" y="39623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5" name="Google Shape;725;p65"/>
          <p:cNvSpPr>
            <a:spLocks noGrp="1"/>
          </p:cNvSpPr>
          <p:nvPr>
            <p:ph type="pic" idx="6"/>
          </p:nvPr>
        </p:nvSpPr>
        <p:spPr>
          <a:xfrm>
            <a:off x="-1" y="88391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6" name="Google Shape;726;p65"/>
          <p:cNvSpPr>
            <a:spLocks noGrp="1"/>
          </p:cNvSpPr>
          <p:nvPr>
            <p:ph type="pic" idx="7"/>
          </p:nvPr>
        </p:nvSpPr>
        <p:spPr>
          <a:xfrm>
            <a:off x="48768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7" name="Google Shape;727;p65"/>
          <p:cNvSpPr>
            <a:spLocks noGrp="1"/>
          </p:cNvSpPr>
          <p:nvPr>
            <p:ph type="pic" idx="8"/>
          </p:nvPr>
        </p:nvSpPr>
        <p:spPr>
          <a:xfrm>
            <a:off x="97536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Main Slide 01">
  <p:cSld name="28_Main Slide 0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6"/>
          <p:cNvSpPr>
            <a:spLocks noGrp="1"/>
          </p:cNvSpPr>
          <p:nvPr>
            <p:ph type="pic" idx="2"/>
          </p:nvPr>
        </p:nvSpPr>
        <p:spPr>
          <a:xfrm>
            <a:off x="1270926" y="1015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0" name="Google Shape;730;p66"/>
          <p:cNvSpPr>
            <a:spLocks noGrp="1"/>
          </p:cNvSpPr>
          <p:nvPr>
            <p:ph type="pic" idx="3"/>
          </p:nvPr>
        </p:nvSpPr>
        <p:spPr>
          <a:xfrm>
            <a:off x="6731926" y="1015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1" name="Google Shape;731;p66"/>
          <p:cNvSpPr>
            <a:spLocks noGrp="1"/>
          </p:cNvSpPr>
          <p:nvPr>
            <p:ph type="pic" idx="4"/>
          </p:nvPr>
        </p:nvSpPr>
        <p:spPr>
          <a:xfrm>
            <a:off x="12192000" y="1015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2" name="Google Shape;732;p66"/>
          <p:cNvSpPr>
            <a:spLocks noGrp="1"/>
          </p:cNvSpPr>
          <p:nvPr>
            <p:ph type="pic" idx="5"/>
          </p:nvPr>
        </p:nvSpPr>
        <p:spPr>
          <a:xfrm>
            <a:off x="17653000" y="1015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3" name="Google Shape;733;p66"/>
          <p:cNvSpPr>
            <a:spLocks noGrp="1"/>
          </p:cNvSpPr>
          <p:nvPr>
            <p:ph type="pic" idx="6"/>
          </p:nvPr>
        </p:nvSpPr>
        <p:spPr>
          <a:xfrm>
            <a:off x="1270926" y="6857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4" name="Google Shape;734;p66"/>
          <p:cNvSpPr>
            <a:spLocks noGrp="1"/>
          </p:cNvSpPr>
          <p:nvPr>
            <p:ph type="pic" idx="7"/>
          </p:nvPr>
        </p:nvSpPr>
        <p:spPr>
          <a:xfrm>
            <a:off x="6731926" y="6857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5" name="Google Shape;735;p66"/>
          <p:cNvSpPr>
            <a:spLocks noGrp="1"/>
          </p:cNvSpPr>
          <p:nvPr>
            <p:ph type="pic" idx="8"/>
          </p:nvPr>
        </p:nvSpPr>
        <p:spPr>
          <a:xfrm>
            <a:off x="17653000" y="6857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1 Dark">
  <p:cSld name="4_Main Slide 01 Dark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42" name="Google Shape;742;p6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6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p6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F7F9FF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45" name="Google Shape;745;p67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6" name="Google Shape;746;p67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7" name="Google Shape;747;p67"/>
          <p:cNvSpPr>
            <a:spLocks noGrp="1"/>
          </p:cNvSpPr>
          <p:nvPr>
            <p:ph type="pic" idx="4"/>
          </p:nvPr>
        </p:nvSpPr>
        <p:spPr>
          <a:xfrm>
            <a:off x="9144000" y="-1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8" name="Google Shape;748;p67"/>
          <p:cNvSpPr>
            <a:spLocks noGrp="1"/>
          </p:cNvSpPr>
          <p:nvPr>
            <p:ph type="pic" idx="5"/>
          </p:nvPr>
        </p:nvSpPr>
        <p:spPr>
          <a:xfrm>
            <a:off x="-1" y="4571999"/>
            <a:ext cx="4572001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9" name="Google Shape;749;p67"/>
          <p:cNvSpPr>
            <a:spLocks noGrp="1"/>
          </p:cNvSpPr>
          <p:nvPr>
            <p:ph type="pic" idx="6"/>
          </p:nvPr>
        </p:nvSpPr>
        <p:spPr>
          <a:xfrm>
            <a:off x="4572000" y="4571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0" name="Google Shape;750;p67"/>
          <p:cNvSpPr>
            <a:spLocks noGrp="1"/>
          </p:cNvSpPr>
          <p:nvPr>
            <p:ph type="pic" idx="7"/>
          </p:nvPr>
        </p:nvSpPr>
        <p:spPr>
          <a:xfrm>
            <a:off x="9144000" y="4571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1" name="Google Shape;751;p67"/>
          <p:cNvSpPr>
            <a:spLocks noGrp="1"/>
          </p:cNvSpPr>
          <p:nvPr>
            <p:ph type="pic" idx="8"/>
          </p:nvPr>
        </p:nvSpPr>
        <p:spPr>
          <a:xfrm>
            <a:off x="-1" y="9143999"/>
            <a:ext cx="4572001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2" name="Google Shape;752;p67"/>
          <p:cNvSpPr>
            <a:spLocks noGrp="1"/>
          </p:cNvSpPr>
          <p:nvPr>
            <p:ph type="pic" idx="9"/>
          </p:nvPr>
        </p:nvSpPr>
        <p:spPr>
          <a:xfrm>
            <a:off x="4572000" y="9143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3" name="Google Shape;753;p67"/>
          <p:cNvSpPr>
            <a:spLocks noGrp="1"/>
          </p:cNvSpPr>
          <p:nvPr>
            <p:ph type="pic" idx="13"/>
          </p:nvPr>
        </p:nvSpPr>
        <p:spPr>
          <a:xfrm>
            <a:off x="9144000" y="9143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Main Slide 01">
  <p:cSld name="30_Main Slide 01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Google Shape;758;p6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59" name="Google Shape;759;p6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63" name="Google Shape;763;p68"/>
          <p:cNvSpPr>
            <a:spLocks noGrp="1"/>
          </p:cNvSpPr>
          <p:nvPr>
            <p:ph type="pic" idx="2"/>
          </p:nvPr>
        </p:nvSpPr>
        <p:spPr>
          <a:xfrm>
            <a:off x="7870031" y="2028956"/>
            <a:ext cx="15240001" cy="965808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Main Slide 01">
  <p:cSld name="31_Main Slide 0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8" name="Google Shape;768;p6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69" name="Google Shape;769;p6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73" name="Google Shape;773;p69"/>
          <p:cNvSpPr>
            <a:spLocks noGrp="1"/>
          </p:cNvSpPr>
          <p:nvPr>
            <p:ph type="pic" idx="2"/>
          </p:nvPr>
        </p:nvSpPr>
        <p:spPr>
          <a:xfrm>
            <a:off x="8632032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4" name="Google Shape;774;p69"/>
          <p:cNvSpPr>
            <a:spLocks noGrp="1"/>
          </p:cNvSpPr>
          <p:nvPr>
            <p:ph type="pic" idx="3"/>
          </p:nvPr>
        </p:nvSpPr>
        <p:spPr>
          <a:xfrm>
            <a:off x="13458033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5" name="Google Shape;775;p69"/>
          <p:cNvSpPr>
            <a:spLocks noGrp="1"/>
          </p:cNvSpPr>
          <p:nvPr>
            <p:ph type="pic" idx="4"/>
          </p:nvPr>
        </p:nvSpPr>
        <p:spPr>
          <a:xfrm>
            <a:off x="18284031" y="2033322"/>
            <a:ext cx="4826000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6" name="Google Shape;776;p69"/>
          <p:cNvSpPr>
            <a:spLocks noGrp="1"/>
          </p:cNvSpPr>
          <p:nvPr>
            <p:ph type="pic" idx="5"/>
          </p:nvPr>
        </p:nvSpPr>
        <p:spPr>
          <a:xfrm>
            <a:off x="8632032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7" name="Google Shape;777;p69"/>
          <p:cNvSpPr>
            <a:spLocks noGrp="1"/>
          </p:cNvSpPr>
          <p:nvPr>
            <p:ph type="pic" idx="6"/>
          </p:nvPr>
        </p:nvSpPr>
        <p:spPr>
          <a:xfrm>
            <a:off x="13458031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8" name="Google Shape;778;p69"/>
          <p:cNvSpPr>
            <a:spLocks noGrp="1"/>
          </p:cNvSpPr>
          <p:nvPr>
            <p:ph type="pic" idx="7"/>
          </p:nvPr>
        </p:nvSpPr>
        <p:spPr>
          <a:xfrm>
            <a:off x="18284031" y="6857999"/>
            <a:ext cx="4826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 01">
  <p:cSld name="32_Main Slide 0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7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7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3" name="Google Shape;783;p7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84" name="Google Shape;784;p7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7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7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7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88" name="Google Shape;788;p70"/>
          <p:cNvSpPr>
            <a:spLocks noGrp="1"/>
          </p:cNvSpPr>
          <p:nvPr>
            <p:ph type="pic" idx="2"/>
          </p:nvPr>
        </p:nvSpPr>
        <p:spPr>
          <a:xfrm>
            <a:off x="0" y="0"/>
            <a:ext cx="17780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Main Slide 01">
  <p:cSld name="33_Main Slide 0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7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7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3" name="Google Shape;793;p7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4" name="Google Shape;794;p7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7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7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7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98" name="Google Shape;798;p71"/>
          <p:cNvSpPr>
            <a:spLocks noGrp="1"/>
          </p:cNvSpPr>
          <p:nvPr>
            <p:ph type="pic" idx="2"/>
          </p:nvPr>
        </p:nvSpPr>
        <p:spPr>
          <a:xfrm>
            <a:off x="1270926" y="4825999"/>
            <a:ext cx="5207001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9" name="Google Shape;799;p71"/>
          <p:cNvSpPr>
            <a:spLocks noGrp="1"/>
          </p:cNvSpPr>
          <p:nvPr>
            <p:ph type="pic" idx="3"/>
          </p:nvPr>
        </p:nvSpPr>
        <p:spPr>
          <a:xfrm>
            <a:off x="6814960" y="4825999"/>
            <a:ext cx="5207001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0" name="Google Shape;800;p71"/>
          <p:cNvSpPr>
            <a:spLocks noGrp="1"/>
          </p:cNvSpPr>
          <p:nvPr>
            <p:ph type="pic" idx="4"/>
          </p:nvPr>
        </p:nvSpPr>
        <p:spPr>
          <a:xfrm>
            <a:off x="17903031" y="4825999"/>
            <a:ext cx="5207000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Main Slide 01">
  <p:cSld name="38_Main Slide 01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7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7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5" name="Google Shape;805;p7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06" name="Google Shape;806;p7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7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7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7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10" name="Google Shape;810;p72"/>
          <p:cNvSpPr>
            <a:spLocks noGrp="1"/>
          </p:cNvSpPr>
          <p:nvPr>
            <p:ph type="pic" idx="2"/>
          </p:nvPr>
        </p:nvSpPr>
        <p:spPr>
          <a:xfrm>
            <a:off x="1270926" y="2031999"/>
            <a:ext cx="5100320" cy="965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1" name="Google Shape;811;p72"/>
          <p:cNvSpPr>
            <a:spLocks noGrp="1"/>
          </p:cNvSpPr>
          <p:nvPr>
            <p:ph type="pic" idx="3"/>
          </p:nvPr>
        </p:nvSpPr>
        <p:spPr>
          <a:xfrm>
            <a:off x="11471565" y="2030544"/>
            <a:ext cx="5100321" cy="965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2" name="Google Shape;812;p72"/>
          <p:cNvSpPr>
            <a:spLocks noGrp="1"/>
          </p:cNvSpPr>
          <p:nvPr>
            <p:ph type="pic" idx="4"/>
          </p:nvPr>
        </p:nvSpPr>
        <p:spPr>
          <a:xfrm>
            <a:off x="6371245" y="2033322"/>
            <a:ext cx="5100321" cy="965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Main Slide 01">
  <p:cSld name="34_Main Slide 0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7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7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7" name="Google Shape;817;p7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18" name="Google Shape;818;p7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7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7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7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22" name="Google Shape;822;p73"/>
          <p:cNvSpPr>
            <a:spLocks noGrp="1"/>
          </p:cNvSpPr>
          <p:nvPr>
            <p:ph type="pic" idx="2"/>
          </p:nvPr>
        </p:nvSpPr>
        <p:spPr>
          <a:xfrm>
            <a:off x="1281086" y="2033322"/>
            <a:ext cx="21843997" cy="762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Main Slide 01">
  <p:cSld name="35_Main Slide 0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7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7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7" name="Google Shape;827;p7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28" name="Google Shape;828;p7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7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7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7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32" name="Google Shape;832;p74"/>
          <p:cNvSpPr>
            <a:spLocks noGrp="1"/>
          </p:cNvSpPr>
          <p:nvPr>
            <p:ph type="pic" idx="2"/>
          </p:nvPr>
        </p:nvSpPr>
        <p:spPr>
          <a:xfrm>
            <a:off x="17652536" y="-1"/>
            <a:ext cx="6731398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Slide 01 Dark">
  <p:cSld name="1_Main Slide 01 Dar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7675686" y="5095859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9540234" y="7522633"/>
            <a:ext cx="5303526" cy="7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3"/>
          </p:nvPr>
        </p:nvSpPr>
        <p:spPr>
          <a:xfrm>
            <a:off x="10109194" y="8260503"/>
            <a:ext cx="416560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Main Slide 01">
  <p:cSld name="37_Main Slide 0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7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7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7" name="Google Shape;837;p7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38" name="Google Shape;838;p7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7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7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7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42" name="Google Shape;842;p75"/>
          <p:cNvSpPr>
            <a:spLocks noGrp="1"/>
          </p:cNvSpPr>
          <p:nvPr>
            <p:ph type="pic" idx="2"/>
          </p:nvPr>
        </p:nvSpPr>
        <p:spPr>
          <a:xfrm>
            <a:off x="7619999" y="3810000"/>
            <a:ext cx="3048001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3" name="Google Shape;843;p75"/>
          <p:cNvSpPr>
            <a:spLocks noGrp="1"/>
          </p:cNvSpPr>
          <p:nvPr>
            <p:ph type="pic" idx="3"/>
          </p:nvPr>
        </p:nvSpPr>
        <p:spPr>
          <a:xfrm>
            <a:off x="10667999" y="3810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4" name="Google Shape;844;p75"/>
          <p:cNvSpPr>
            <a:spLocks noGrp="1"/>
          </p:cNvSpPr>
          <p:nvPr>
            <p:ph type="pic" idx="4"/>
          </p:nvPr>
        </p:nvSpPr>
        <p:spPr>
          <a:xfrm>
            <a:off x="13715998" y="3810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5" name="Google Shape;845;p75"/>
          <p:cNvSpPr>
            <a:spLocks noGrp="1"/>
          </p:cNvSpPr>
          <p:nvPr>
            <p:ph type="pic" idx="5"/>
          </p:nvPr>
        </p:nvSpPr>
        <p:spPr>
          <a:xfrm>
            <a:off x="7619999" y="6858000"/>
            <a:ext cx="3048001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6" name="Google Shape;846;p75"/>
          <p:cNvSpPr>
            <a:spLocks noGrp="1"/>
          </p:cNvSpPr>
          <p:nvPr>
            <p:ph type="pic" idx="6"/>
          </p:nvPr>
        </p:nvSpPr>
        <p:spPr>
          <a:xfrm>
            <a:off x="10667999" y="6858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7" name="Google Shape;847;p75"/>
          <p:cNvSpPr>
            <a:spLocks noGrp="1"/>
          </p:cNvSpPr>
          <p:nvPr>
            <p:ph type="pic" idx="7"/>
          </p:nvPr>
        </p:nvSpPr>
        <p:spPr>
          <a:xfrm>
            <a:off x="13715998" y="6858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Main Slide 01">
  <p:cSld name="36_Main Slide 0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7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7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2" name="Google Shape;852;p7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3" name="Google Shape;853;p7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7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7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7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57" name="Google Shape;857;p76"/>
          <p:cNvSpPr>
            <a:spLocks noGrp="1"/>
          </p:cNvSpPr>
          <p:nvPr>
            <p:ph type="pic" idx="2"/>
          </p:nvPr>
        </p:nvSpPr>
        <p:spPr>
          <a:xfrm>
            <a:off x="1270928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8" name="Google Shape;858;p76"/>
          <p:cNvSpPr>
            <a:spLocks noGrp="1"/>
          </p:cNvSpPr>
          <p:nvPr>
            <p:ph type="pic" idx="3"/>
          </p:nvPr>
        </p:nvSpPr>
        <p:spPr>
          <a:xfrm>
            <a:off x="5639727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9" name="Google Shape;859;p76"/>
          <p:cNvSpPr>
            <a:spLocks noGrp="1"/>
          </p:cNvSpPr>
          <p:nvPr>
            <p:ph type="pic" idx="4"/>
          </p:nvPr>
        </p:nvSpPr>
        <p:spPr>
          <a:xfrm>
            <a:off x="10008528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0" name="Google Shape;860;p76"/>
          <p:cNvSpPr>
            <a:spLocks noGrp="1"/>
          </p:cNvSpPr>
          <p:nvPr>
            <p:ph type="pic" idx="5"/>
          </p:nvPr>
        </p:nvSpPr>
        <p:spPr>
          <a:xfrm>
            <a:off x="14377327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1" name="Google Shape;861;p76"/>
          <p:cNvSpPr>
            <a:spLocks noGrp="1"/>
          </p:cNvSpPr>
          <p:nvPr>
            <p:ph type="pic" idx="6"/>
          </p:nvPr>
        </p:nvSpPr>
        <p:spPr>
          <a:xfrm>
            <a:off x="18746123" y="2033322"/>
            <a:ext cx="4368802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Main Slide 01">
  <p:cSld name="52_Main Slide 01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7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7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6" name="Google Shape;866;p7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67" name="Google Shape;867;p7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71" name="Google Shape;871;p77"/>
          <p:cNvSpPr>
            <a:spLocks noGrp="1"/>
          </p:cNvSpPr>
          <p:nvPr>
            <p:ph type="pic" idx="2"/>
          </p:nvPr>
        </p:nvSpPr>
        <p:spPr>
          <a:xfrm>
            <a:off x="127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2" name="Google Shape;872;p77"/>
          <p:cNvSpPr>
            <a:spLocks noGrp="1"/>
          </p:cNvSpPr>
          <p:nvPr>
            <p:ph type="pic" idx="3"/>
          </p:nvPr>
        </p:nvSpPr>
        <p:spPr>
          <a:xfrm>
            <a:off x="635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3" name="Google Shape;873;p77"/>
          <p:cNvSpPr>
            <a:spLocks noGrp="1"/>
          </p:cNvSpPr>
          <p:nvPr>
            <p:ph type="pic" idx="4"/>
          </p:nvPr>
        </p:nvSpPr>
        <p:spPr>
          <a:xfrm>
            <a:off x="1143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Main Slide 01">
  <p:cSld name="39_Main Slide 0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7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7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8" name="Google Shape;878;p7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79" name="Google Shape;879;p7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7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7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83" name="Google Shape;883;p78"/>
          <p:cNvSpPr>
            <a:spLocks noGrp="1"/>
          </p:cNvSpPr>
          <p:nvPr>
            <p:ph type="pic" idx="2"/>
          </p:nvPr>
        </p:nvSpPr>
        <p:spPr>
          <a:xfrm>
            <a:off x="1270926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4" name="Google Shape;884;p78"/>
          <p:cNvSpPr>
            <a:spLocks noGrp="1"/>
          </p:cNvSpPr>
          <p:nvPr>
            <p:ph type="pic" idx="3"/>
          </p:nvPr>
        </p:nvSpPr>
        <p:spPr>
          <a:xfrm>
            <a:off x="5639725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5" name="Google Shape;885;p78"/>
          <p:cNvSpPr>
            <a:spLocks noGrp="1"/>
          </p:cNvSpPr>
          <p:nvPr>
            <p:ph type="pic" idx="4"/>
          </p:nvPr>
        </p:nvSpPr>
        <p:spPr>
          <a:xfrm>
            <a:off x="10008526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6" name="Google Shape;886;p78"/>
          <p:cNvSpPr>
            <a:spLocks noGrp="1"/>
          </p:cNvSpPr>
          <p:nvPr>
            <p:ph type="pic" idx="5"/>
          </p:nvPr>
        </p:nvSpPr>
        <p:spPr>
          <a:xfrm>
            <a:off x="14377325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7" name="Google Shape;887;p78"/>
          <p:cNvSpPr>
            <a:spLocks noGrp="1"/>
          </p:cNvSpPr>
          <p:nvPr>
            <p:ph type="pic" idx="6"/>
          </p:nvPr>
        </p:nvSpPr>
        <p:spPr>
          <a:xfrm>
            <a:off x="18746123" y="4673599"/>
            <a:ext cx="4368802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Main Slide 01">
  <p:cSld name="40_Main Slide 01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7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7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7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93" name="Google Shape;893;p7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7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7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7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97" name="Google Shape;897;p79"/>
          <p:cNvSpPr>
            <a:spLocks noGrp="1"/>
          </p:cNvSpPr>
          <p:nvPr>
            <p:ph type="pic" idx="2"/>
          </p:nvPr>
        </p:nvSpPr>
        <p:spPr>
          <a:xfrm>
            <a:off x="8986754" y="4262354"/>
            <a:ext cx="3205164" cy="320516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8" name="Google Shape;898;p79"/>
          <p:cNvSpPr>
            <a:spLocks noGrp="1"/>
          </p:cNvSpPr>
          <p:nvPr>
            <p:ph type="pic" idx="3"/>
          </p:nvPr>
        </p:nvSpPr>
        <p:spPr>
          <a:xfrm>
            <a:off x="12192000" y="4262354"/>
            <a:ext cx="3205164" cy="320516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9" name="Google Shape;899;p79"/>
          <p:cNvSpPr>
            <a:spLocks noGrp="1"/>
          </p:cNvSpPr>
          <p:nvPr>
            <p:ph type="pic" idx="4"/>
          </p:nvPr>
        </p:nvSpPr>
        <p:spPr>
          <a:xfrm>
            <a:off x="8986795" y="7467600"/>
            <a:ext cx="3205164" cy="320516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0" name="Google Shape;900;p79"/>
          <p:cNvSpPr>
            <a:spLocks noGrp="1"/>
          </p:cNvSpPr>
          <p:nvPr>
            <p:ph type="pic" idx="5"/>
          </p:nvPr>
        </p:nvSpPr>
        <p:spPr>
          <a:xfrm>
            <a:off x="12192041" y="7467600"/>
            <a:ext cx="3205164" cy="320516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Main Slide 01">
  <p:cSld name="41_Main Slide 0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8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8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5" name="Google Shape;905;p8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06" name="Google Shape;906;p8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8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8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8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10" name="Google Shape;910;p80"/>
          <p:cNvSpPr>
            <a:spLocks noGrp="1"/>
          </p:cNvSpPr>
          <p:nvPr>
            <p:ph type="pic" idx="2"/>
          </p:nvPr>
        </p:nvSpPr>
        <p:spPr>
          <a:xfrm>
            <a:off x="0" y="-1"/>
            <a:ext cx="6858001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1" name="Google Shape;911;p80"/>
          <p:cNvSpPr>
            <a:spLocks noGrp="1"/>
          </p:cNvSpPr>
          <p:nvPr>
            <p:ph type="pic" idx="3"/>
          </p:nvPr>
        </p:nvSpPr>
        <p:spPr>
          <a:xfrm>
            <a:off x="-1" y="6857999"/>
            <a:ext cx="6858001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2" name="Google Shape;912;p80"/>
          <p:cNvSpPr>
            <a:spLocks noGrp="1"/>
          </p:cNvSpPr>
          <p:nvPr>
            <p:ph type="pic" idx="4"/>
          </p:nvPr>
        </p:nvSpPr>
        <p:spPr>
          <a:xfrm>
            <a:off x="6858000" y="-1"/>
            <a:ext cx="6858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3" name="Google Shape;913;p80"/>
          <p:cNvSpPr>
            <a:spLocks noGrp="1"/>
          </p:cNvSpPr>
          <p:nvPr>
            <p:ph type="pic" idx="5"/>
          </p:nvPr>
        </p:nvSpPr>
        <p:spPr>
          <a:xfrm>
            <a:off x="6858000" y="6857999"/>
            <a:ext cx="6858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Main Slide 01">
  <p:cSld name="42_Main Slide 0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8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8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8" name="Google Shape;918;p8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19" name="Google Shape;919;p8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8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8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8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23" name="Google Shape;923;p81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Main Slide 01">
  <p:cSld name="43_Main Slide 0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8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8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8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Google Shape;928;p8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29" name="Google Shape;929;p8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8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8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8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33" name="Google Shape;933;p82"/>
          <p:cNvSpPr>
            <a:spLocks noGrp="1"/>
          </p:cNvSpPr>
          <p:nvPr>
            <p:ph type="pic" idx="2"/>
          </p:nvPr>
        </p:nvSpPr>
        <p:spPr>
          <a:xfrm>
            <a:off x="3478919" y="3683395"/>
            <a:ext cx="6350001" cy="634955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Main Slide 01">
  <p:cSld name="44_Main Slide 0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8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8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8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8" name="Google Shape;938;p8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39" name="Google Shape;939;p8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8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8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8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43" name="Google Shape;943;p83"/>
          <p:cNvSpPr>
            <a:spLocks noGrp="1"/>
          </p:cNvSpPr>
          <p:nvPr>
            <p:ph type="pic" idx="2"/>
          </p:nvPr>
        </p:nvSpPr>
        <p:spPr>
          <a:xfrm>
            <a:off x="57149" y="2004747"/>
            <a:ext cx="12192000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Main Slide 01">
  <p:cSld name="45_Main Slide 0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8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8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Google Shape;948;p8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49" name="Google Shape;949;p8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8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8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8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53" name="Google Shape;953;p84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5080001" cy="635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2">
  <p:cSld name="4_Main Slide 0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7675688" y="1991996"/>
            <a:ext cx="9032623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10109196" y="3267586"/>
            <a:ext cx="416560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3"/>
          </p:nvPr>
        </p:nvSpPr>
        <p:spPr>
          <a:xfrm>
            <a:off x="0" y="4826859"/>
            <a:ext cx="24384001" cy="888920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Main Slide 01">
  <p:cSld name="48_Main Slide 0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8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8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8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8" name="Google Shape;958;p8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59" name="Google Shape;959;p8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8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8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8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63" name="Google Shape;963;p85"/>
          <p:cNvSpPr>
            <a:spLocks noGrp="1"/>
          </p:cNvSpPr>
          <p:nvPr>
            <p:ph type="pic" idx="2"/>
          </p:nvPr>
        </p:nvSpPr>
        <p:spPr>
          <a:xfrm>
            <a:off x="-2778" y="-1"/>
            <a:ext cx="407879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4" name="Google Shape;964;p85"/>
          <p:cNvSpPr>
            <a:spLocks noGrp="1"/>
          </p:cNvSpPr>
          <p:nvPr>
            <p:ph type="pic" idx="3"/>
          </p:nvPr>
        </p:nvSpPr>
        <p:spPr>
          <a:xfrm>
            <a:off x="12192000" y="-2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5" name="Google Shape;965;p85"/>
          <p:cNvSpPr>
            <a:spLocks noGrp="1"/>
          </p:cNvSpPr>
          <p:nvPr>
            <p:ph type="pic" idx="4"/>
          </p:nvPr>
        </p:nvSpPr>
        <p:spPr>
          <a:xfrm>
            <a:off x="6985185" y="2560756"/>
            <a:ext cx="2286001" cy="228584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Main Slide 01">
  <p:cSld name="56_Main Slide 0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8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8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8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0" name="Google Shape;970;p8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71" name="Google Shape;971;p8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8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8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8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75" name="Google Shape;975;p86"/>
          <p:cNvSpPr>
            <a:spLocks noGrp="1"/>
          </p:cNvSpPr>
          <p:nvPr>
            <p:ph type="pic" idx="2"/>
          </p:nvPr>
        </p:nvSpPr>
        <p:spPr>
          <a:xfrm>
            <a:off x="-2778" y="-1"/>
            <a:ext cx="407879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6" name="Google Shape;976;p86"/>
          <p:cNvSpPr txBox="1">
            <a:spLocks noGrp="1"/>
          </p:cNvSpPr>
          <p:nvPr>
            <p:ph type="body" idx="1"/>
          </p:nvPr>
        </p:nvSpPr>
        <p:spPr>
          <a:xfrm>
            <a:off x="-2778" y="0"/>
            <a:ext cx="4078792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7" name="Google Shape;977;p86"/>
          <p:cNvSpPr>
            <a:spLocks noGrp="1"/>
          </p:cNvSpPr>
          <p:nvPr>
            <p:ph type="pic" idx="3"/>
          </p:nvPr>
        </p:nvSpPr>
        <p:spPr>
          <a:xfrm>
            <a:off x="12192000" y="-2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8" name="Google Shape;978;p86"/>
          <p:cNvSpPr txBox="1">
            <a:spLocks noGrp="1"/>
          </p:cNvSpPr>
          <p:nvPr>
            <p:ph type="body" idx="4"/>
          </p:nvPr>
        </p:nvSpPr>
        <p:spPr>
          <a:xfrm>
            <a:off x="12192000" y="-1"/>
            <a:ext cx="12192000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9" name="Google Shape;979;p86"/>
          <p:cNvSpPr>
            <a:spLocks noGrp="1"/>
          </p:cNvSpPr>
          <p:nvPr>
            <p:ph type="pic" idx="5"/>
          </p:nvPr>
        </p:nvSpPr>
        <p:spPr>
          <a:xfrm>
            <a:off x="6985185" y="2560756"/>
            <a:ext cx="2286001" cy="228584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Main Slide 01">
  <p:cSld name="55_Main Slide 01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8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8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4" name="Google Shape;984;p8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85" name="Google Shape;985;p8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8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8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8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89" name="Google Shape;989;p87"/>
          <p:cNvSpPr>
            <a:spLocks noGrp="1"/>
          </p:cNvSpPr>
          <p:nvPr>
            <p:ph type="pic" idx="2"/>
          </p:nvPr>
        </p:nvSpPr>
        <p:spPr>
          <a:xfrm>
            <a:off x="926" y="2033321"/>
            <a:ext cx="24383074" cy="635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0" name="Google Shape;990;p87"/>
          <p:cNvSpPr txBox="1">
            <a:spLocks noGrp="1"/>
          </p:cNvSpPr>
          <p:nvPr>
            <p:ph type="body" idx="1"/>
          </p:nvPr>
        </p:nvSpPr>
        <p:spPr>
          <a:xfrm>
            <a:off x="926" y="2033322"/>
            <a:ext cx="24383074" cy="6350002"/>
          </a:xfrm>
          <a:prstGeom prst="rect">
            <a:avLst/>
          </a:prstGeom>
          <a:solidFill>
            <a:srgbClr val="1F212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Main Slide 01">
  <p:cSld name="49_Main Slide 01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8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8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8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5" name="Google Shape;995;p8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96" name="Google Shape;996;p8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8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8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8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00" name="Google Shape;1000;p88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Main Slide 01">
  <p:cSld name="54_Main Slide 01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8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8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8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5" name="Google Shape;1005;p8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06" name="Google Shape;1006;p8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8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8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8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0" name="Google Shape;1010;p89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1" name="Google Shape;1011;p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2" name="Google Shape;1012;p89"/>
          <p:cNvSpPr txBox="1">
            <a:spLocks noGrp="1"/>
          </p:cNvSpPr>
          <p:nvPr>
            <p:ph type="body" idx="3"/>
          </p:nvPr>
        </p:nvSpPr>
        <p:spPr>
          <a:xfrm>
            <a:off x="6253188" y="3884859"/>
            <a:ext cx="11876698" cy="372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3" name="Google Shape;1013;p89"/>
          <p:cNvSpPr txBox="1">
            <a:spLocks noGrp="1"/>
          </p:cNvSpPr>
          <p:nvPr>
            <p:ph type="body" idx="4"/>
          </p:nvPr>
        </p:nvSpPr>
        <p:spPr>
          <a:xfrm>
            <a:off x="6991846" y="8673988"/>
            <a:ext cx="10399382" cy="11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Main Slide 01">
  <p:cSld name="58_Main Slide 01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9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9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9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8" name="Google Shape;1018;p9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9" name="Google Shape;1019;p9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9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9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9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23" name="Google Shape;1023;p90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Main Slide 01">
  <p:cSld name="59_Main Slide 0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9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9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9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8" name="Google Shape;1028;p9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9" name="Google Shape;1029;p9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9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9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9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3" name="Google Shape;1033;p91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4" name="Google Shape;1034;p9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Main Slide 01">
  <p:cSld name="60_Main Slide 01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9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9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9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9" name="Google Shape;1039;p9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40" name="Google Shape;1040;p9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9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9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9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44" name="Google Shape;1044;p92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Main Slide 01">
  <p:cSld name="61_Main Slide 01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9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9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9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9" name="Google Shape;1049;p9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50" name="Google Shape;1050;p9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9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9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9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54" name="Google Shape;1054;p93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5" name="Google Shape;1055;p9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Main Slide 01">
  <p:cSld name="62_Main Slide 01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9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9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9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0" name="Google Shape;1060;p9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61" name="Google Shape;1061;p9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9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9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9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65" name="Google Shape;1065;p94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in Slide 02">
  <p:cSld name="5_Main Slide 0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477000" y="3683000"/>
            <a:ext cx="11430000" cy="6350000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7865681" y="5346528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4"/>
          </p:nvPr>
        </p:nvSpPr>
        <p:spPr>
          <a:xfrm>
            <a:off x="8720133" y="6625502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5"/>
          </p:nvPr>
        </p:nvSpPr>
        <p:spPr>
          <a:xfrm>
            <a:off x="7865677" y="7629909"/>
            <a:ext cx="8652642" cy="9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Main Slide 01">
  <p:cSld name="63_Main Slide 01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9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9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0" name="Google Shape;1070;p9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71" name="Google Shape;1071;p9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9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9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9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75" name="Google Shape;1075;p95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6" name="Google Shape;1076;p9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Main Slide 01">
  <p:cSld name="64_Main Slide 0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9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9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9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1" name="Google Shape;1081;p9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82" name="Google Shape;1082;p9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9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9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9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86" name="Google Shape;1086;p96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Main Slide 01">
  <p:cSld name="65_Main Slide 0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9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9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9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1" name="Google Shape;1091;p9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92" name="Google Shape;1092;p9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9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9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9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96" name="Google Shape;1096;p97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97" name="Google Shape;1097;p9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Main Slide 01">
  <p:cSld name="51_Main Slide 01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9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9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2" name="Google Shape;1102;p9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03" name="Google Shape;1103;p9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9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9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9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07" name="Google Shape;1107;p98"/>
          <p:cNvSpPr>
            <a:spLocks noGrp="1"/>
          </p:cNvSpPr>
          <p:nvPr>
            <p:ph type="pic" idx="2"/>
          </p:nvPr>
        </p:nvSpPr>
        <p:spPr>
          <a:xfrm>
            <a:off x="2869539" y="3437489"/>
            <a:ext cx="10421540" cy="656868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Main Slide 01">
  <p:cSld name="66_Main Slide 0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9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9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9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2" name="Google Shape;1112;p9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13" name="Google Shape;1113;p9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9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9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9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17" name="Google Shape;1117;p99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926" y="2916426"/>
            <a:ext cx="13618669" cy="7883149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411"/>
              </a:srgbClr>
            </a:outerShdw>
          </a:effectLst>
        </p:spPr>
      </p:pic>
      <p:sp>
        <p:nvSpPr>
          <p:cNvPr id="1118" name="Google Shape;1118;p99"/>
          <p:cNvSpPr>
            <a:spLocks noGrp="1"/>
          </p:cNvSpPr>
          <p:nvPr>
            <p:ph type="pic" idx="2"/>
          </p:nvPr>
        </p:nvSpPr>
        <p:spPr>
          <a:xfrm>
            <a:off x="2869539" y="3437489"/>
            <a:ext cx="10421540" cy="656868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Main Slide 01">
  <p:cSld name="53_Main Slide 01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0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0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0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3" name="Google Shape;1123;p10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24" name="Google Shape;1124;p10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10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0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0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28" name="Google Shape;1128;p100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Main Slide 01">
  <p:cSld name="69_Main Slide 01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0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0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0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3" name="Google Shape;1133;p10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34" name="Google Shape;1134;p10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0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10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0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38" name="Google Shape;1138;p101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4615" y="3930539"/>
            <a:ext cx="10114770" cy="585492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411"/>
              </a:srgbClr>
            </a:outerShdw>
          </a:effectLst>
        </p:spPr>
      </p:pic>
      <p:sp>
        <p:nvSpPr>
          <p:cNvPr id="1139" name="Google Shape;1139;p101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Main Slide 01">
  <p:cSld name="67_Main Slide 0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0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0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0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4" name="Google Shape;1144;p10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5" name="Google Shape;1145;p10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0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0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0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49" name="Google Shape;1149;p102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Main Slide 01">
  <p:cSld name="72_Main Slide 0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0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0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0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4" name="Google Shape;1154;p10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55" name="Google Shape;1155;p10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0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0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0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59" name="Google Shape;1159;p103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4615" y="3930539"/>
            <a:ext cx="10114770" cy="585492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411"/>
              </a:srgbClr>
            </a:outerShdw>
          </a:effectLst>
        </p:spPr>
      </p:pic>
      <p:sp>
        <p:nvSpPr>
          <p:cNvPr id="1160" name="Google Shape;1160;p103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Main Slide 01">
  <p:cSld name="70_Main Slide 01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0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10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0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5" name="Google Shape;1165;p10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66" name="Google Shape;1166;p10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0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0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10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70" name="Google Shape;1170;p104"/>
          <p:cNvSpPr>
            <a:spLocks noGrp="1"/>
          </p:cNvSpPr>
          <p:nvPr>
            <p:ph type="pic" idx="2"/>
          </p:nvPr>
        </p:nvSpPr>
        <p:spPr>
          <a:xfrm>
            <a:off x="8443394" y="6377280"/>
            <a:ext cx="7497212" cy="47244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theme" Target="../theme/theme1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8" r:id="rId97"/>
    <p:sldLayoutId id="2147483749" r:id="rId98"/>
    <p:sldLayoutId id="2147483750" r:id="rId99"/>
    <p:sldLayoutId id="2147483751" r:id="rId100"/>
    <p:sldLayoutId id="2147483752" r:id="rId101"/>
    <p:sldLayoutId id="2147483753" r:id="rId102"/>
    <p:sldLayoutId id="2147483754" r:id="rId103"/>
    <p:sldLayoutId id="2147483755" r:id="rId104"/>
    <p:sldLayoutId id="2147483756" r:id="rId105"/>
    <p:sldLayoutId id="2147483757" r:id="rId106"/>
    <p:sldLayoutId id="2147483758" r:id="rId107"/>
    <p:sldLayoutId id="2147483759" r:id="rId108"/>
    <p:sldLayoutId id="2147483760" r:id="rId109"/>
    <p:sldLayoutId id="2147483761" r:id="rId110"/>
    <p:sldLayoutId id="2147483762" r:id="rId111"/>
    <p:sldLayoutId id="2147483763" r:id="rId112"/>
    <p:sldLayoutId id="2147483764" r:id="rId113"/>
    <p:sldLayoutId id="2147483765" r:id="rId114"/>
    <p:sldLayoutId id="2147483766" r:id="rId115"/>
    <p:sldLayoutId id="2147483767" r:id="rId116"/>
    <p:sldLayoutId id="2147483768" r:id="rId1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23"/>
          <p:cNvSpPr txBox="1"/>
          <p:nvPr/>
        </p:nvSpPr>
        <p:spPr>
          <a:xfrm>
            <a:off x="594489" y="5937152"/>
            <a:ext cx="23385521" cy="276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it-IT" sz="72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TORINO SOCIAL IMPACT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it-IT" sz="72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Gruppo Internazionalizzazione</a:t>
            </a:r>
            <a:endParaRPr sz="72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8" name="Google Shape;1358;p123"/>
          <p:cNvSpPr/>
          <p:nvPr/>
        </p:nvSpPr>
        <p:spPr>
          <a:xfrm>
            <a:off x="12096750" y="12601773"/>
            <a:ext cx="190500" cy="952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rgbClr val="F7F9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0" name="Google Shape;1360;p123"/>
          <p:cNvSpPr/>
          <p:nvPr/>
        </p:nvSpPr>
        <p:spPr>
          <a:xfrm>
            <a:off x="0" y="0"/>
            <a:ext cx="24384001" cy="16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61" name="Google Shape;1361;p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60" y="330200"/>
            <a:ext cx="18161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24"/>
          <p:cNvSpPr/>
          <p:nvPr/>
        </p:nvSpPr>
        <p:spPr>
          <a:xfrm>
            <a:off x="495916" y="2065434"/>
            <a:ext cx="22504368" cy="10413109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7" name="Google Shape;1367;p124"/>
          <p:cNvSpPr txBox="1"/>
          <p:nvPr/>
        </p:nvSpPr>
        <p:spPr>
          <a:xfrm>
            <a:off x="953200" y="5091905"/>
            <a:ext cx="21869478" cy="741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uno dei 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Social Innovation </a:t>
            </a:r>
            <a:r>
              <a:rPr lang="it-IT" sz="30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Competence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Centre 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europei nel quadro del programma EU-</a:t>
            </a:r>
            <a:r>
              <a:rPr lang="it-IT" sz="3000" b="0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EaSi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per l’occupazione e l’innovazione sociale, sarà a Torino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30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nel corso del lavoro di definizione del EU Action Plan For the Social Economy, il 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EU Commission Expert Group on Social Economy and Social Enterprises 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ha più volte indicato Torino Social Impact come modello virtuoso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30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nella 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Digital Road to Mannheim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, il percorso di costruzione del </a:t>
            </a:r>
            <a:r>
              <a:rPr lang="it-IT" sz="3000" b="0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European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Social Economy Summit, Torino Social Impact è stato è stato selezionato dalla Commissione Europea tra gli organizzatori dell’ultima conferenza del 29 aprile “Partnerships for </a:t>
            </a:r>
            <a:r>
              <a:rPr lang="it-IT" sz="3000" b="0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maximizing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social impact”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30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Torino Social Impact è recentemente entrato a far parte della </a:t>
            </a:r>
            <a:r>
              <a:rPr lang="it-IT" sz="30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European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Cluster Platform 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dell’Unione Europea e della rete 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REVES – network of cities and </a:t>
            </a:r>
            <a:r>
              <a:rPr lang="it-IT" sz="30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regions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for the social economy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30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Il rapporto </a:t>
            </a:r>
            <a:r>
              <a:rPr lang="it-IT" sz="30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Digital Social Innovation</a:t>
            </a:r>
            <a:r>
              <a:rPr lang="it-IT" sz="30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presentato dalla Commissione Europea e da Nesta individua a Torino una densità di progetti di innovazione sociale basati sulle tecnologie digitali tra i più elevati in Europa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32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</p:txBody>
      </p:sp>
      <p:sp>
        <p:nvSpPr>
          <p:cNvPr id="1368" name="Google Shape;1368;p124"/>
          <p:cNvSpPr txBox="1"/>
          <p:nvPr/>
        </p:nvSpPr>
        <p:spPr>
          <a:xfrm>
            <a:off x="953200" y="3111875"/>
            <a:ext cx="2108226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FF500F"/>
              </a:buClr>
              <a:buSzPts val="7200"/>
            </a:pPr>
            <a:r>
              <a:rPr lang="it-IT" sz="5400" b="1" i="0" u="none" strike="noStrike" cap="none" dirty="0">
                <a:solidFill>
                  <a:srgbClr val="FF500F"/>
                </a:solidFill>
                <a:latin typeface="Poppins"/>
                <a:ea typeface="Poppins"/>
                <a:cs typeface="Poppins"/>
                <a:sym typeface="Poppins"/>
              </a:rPr>
              <a:t>Torino – </a:t>
            </a:r>
            <a:r>
              <a:rPr lang="it-IT" sz="5400" b="1" i="0" dirty="0">
                <a:solidFill>
                  <a:srgbClr val="FF0000"/>
                </a:solidFill>
                <a:effectLst/>
                <a:latin typeface="Poppins" panose="020B0604020202020204" charset="0"/>
              </a:rPr>
              <a:t>Un modello in Europa</a:t>
            </a:r>
            <a:endParaRPr sz="7200" b="1" i="0" u="none" strike="noStrike" cap="none" dirty="0">
              <a:solidFill>
                <a:srgbClr val="FF5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9" name="Google Shape;1369;p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04" y="0"/>
            <a:ext cx="3808549" cy="21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24"/>
          <p:cNvSpPr/>
          <p:nvPr/>
        </p:nvSpPr>
        <p:spPr>
          <a:xfrm>
            <a:off x="495916" y="2065434"/>
            <a:ext cx="22504368" cy="10413109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9" name="Google Shape;1369;p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04" y="0"/>
            <a:ext cx="3808549" cy="21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67;p124">
            <a:extLst>
              <a:ext uri="{FF2B5EF4-FFF2-40B4-BE49-F238E27FC236}">
                <a16:creationId xmlns:a16="http://schemas.microsoft.com/office/drawing/2014/main" id="{13357FC3-BB07-4550-AB4E-486B3D1D4484}"/>
              </a:ext>
            </a:extLst>
          </p:cNvPr>
          <p:cNvSpPr txBox="1"/>
          <p:nvPr/>
        </p:nvSpPr>
        <p:spPr>
          <a:xfrm>
            <a:off x="953200" y="5091905"/>
            <a:ext cx="21869478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</a:t>
            </a:r>
            <a:r>
              <a:rPr lang="it-IT" sz="32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Ashoka</a:t>
            </a:r>
            <a:r>
              <a:rPr lang="it-IT" sz="32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,</a:t>
            </a: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la più grande e importante rete mondiale di innovatori e imprenditori sociali, ha scelto di organizzare a Torino nel 2021 il proprio </a:t>
            </a:r>
            <a:r>
              <a:rPr lang="it-IT" sz="3200" b="0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Changemaker</a:t>
            </a: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Summit Globale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32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Il </a:t>
            </a:r>
            <a:r>
              <a:rPr lang="it-IT" sz="32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Global Steering Group for Impact </a:t>
            </a:r>
            <a:r>
              <a:rPr lang="it-IT" sz="32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Investing</a:t>
            </a: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, la più grande e importante rete di investitori finanziari per l’impatto sociale del mondo, ha scelto Torino per il suo primo Leadership Meeting in presenza dopo la crisi pandemica e per lanciare il primo Impact Narrative Award.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32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Torino Social Impact è stata inserita nel comitato di selezione internazionale della prima edizione </a:t>
            </a:r>
            <a:r>
              <a:rPr lang="it-IT" sz="32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Social Impact </a:t>
            </a:r>
            <a:r>
              <a:rPr lang="it-IT" sz="32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Prize</a:t>
            </a:r>
            <a:r>
              <a:rPr lang="it-IT" sz="32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 2030 </a:t>
            </a: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del Premio Gaetano Marzotto, insieme a soggetti come Anya Capital, Be-Come, Human Foundation, </a:t>
            </a:r>
            <a:r>
              <a:rPr lang="it-IT" sz="3200" b="0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Katapult</a:t>
            </a: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, The </a:t>
            </a:r>
            <a:r>
              <a:rPr lang="it-IT" sz="3200" b="0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ConduitConnect</a:t>
            </a:r>
            <a:r>
              <a:rPr lang="it-IT" sz="3200" b="0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, </a:t>
            </a:r>
            <a:r>
              <a:rPr lang="it-IT" sz="3200" b="0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Toniic</a:t>
            </a:r>
            <a:endParaRPr lang="it-IT" sz="32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</p:txBody>
      </p:sp>
      <p:sp>
        <p:nvSpPr>
          <p:cNvPr id="7" name="Google Shape;1368;p124">
            <a:extLst>
              <a:ext uri="{FF2B5EF4-FFF2-40B4-BE49-F238E27FC236}">
                <a16:creationId xmlns:a16="http://schemas.microsoft.com/office/drawing/2014/main" id="{D0794B99-5D55-4195-A975-91A14CA66C5A}"/>
              </a:ext>
            </a:extLst>
          </p:cNvPr>
          <p:cNvSpPr txBox="1"/>
          <p:nvPr/>
        </p:nvSpPr>
        <p:spPr>
          <a:xfrm>
            <a:off x="953200" y="3111875"/>
            <a:ext cx="2108226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FF500F"/>
              </a:buClr>
              <a:buSzPts val="7200"/>
            </a:pPr>
            <a:r>
              <a:rPr lang="it-IT" sz="5400" b="1" i="0" u="none" strike="noStrike" cap="none" dirty="0">
                <a:solidFill>
                  <a:srgbClr val="FF500F"/>
                </a:solidFill>
                <a:latin typeface="Poppins"/>
                <a:ea typeface="Poppins"/>
                <a:cs typeface="Poppins"/>
                <a:sym typeface="Poppins"/>
              </a:rPr>
              <a:t>Torino nei network internazionali</a:t>
            </a:r>
            <a:endParaRPr sz="7200" b="1" i="0" u="none" strike="noStrike" cap="none" dirty="0">
              <a:solidFill>
                <a:srgbClr val="FF5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936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25"/>
          <p:cNvSpPr/>
          <p:nvPr/>
        </p:nvSpPr>
        <p:spPr>
          <a:xfrm>
            <a:off x="12336463" y="0"/>
            <a:ext cx="12047537" cy="13716000"/>
          </a:xfrm>
          <a:prstGeom prst="rect">
            <a:avLst/>
          </a:prstGeom>
          <a:solidFill>
            <a:srgbClr val="52CEB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75" name="Google Shape;1375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60" y="460829"/>
            <a:ext cx="18161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125"/>
          <p:cNvSpPr txBox="1"/>
          <p:nvPr/>
        </p:nvSpPr>
        <p:spPr>
          <a:xfrm>
            <a:off x="15834383" y="5019978"/>
            <a:ext cx="7717200" cy="342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Candara"/>
              <a:buNone/>
            </a:pPr>
            <a:r>
              <a:rPr lang="it-IT" sz="7200" b="1" i="0" u="none" strike="noStrike" cap="none" dirty="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Gli esiti del Gruppo di Lavoro</a:t>
            </a:r>
            <a:endParaRPr sz="7200" b="1" i="0" u="none" strike="noStrike" cap="none" dirty="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7" name="Google Shape;1377;p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26080"/>
            <a:ext cx="14676847" cy="825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24"/>
          <p:cNvSpPr/>
          <p:nvPr/>
        </p:nvSpPr>
        <p:spPr>
          <a:xfrm>
            <a:off x="495916" y="2065434"/>
            <a:ext cx="22504368" cy="10413109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9" name="Google Shape;1369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4" y="0"/>
            <a:ext cx="3808549" cy="21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67;p124">
            <a:extLst>
              <a:ext uri="{FF2B5EF4-FFF2-40B4-BE49-F238E27FC236}">
                <a16:creationId xmlns:a16="http://schemas.microsoft.com/office/drawing/2014/main" id="{13357FC3-BB07-4550-AB4E-486B3D1D4484}"/>
              </a:ext>
            </a:extLst>
          </p:cNvPr>
          <p:cNvSpPr txBox="1"/>
          <p:nvPr/>
        </p:nvSpPr>
        <p:spPr>
          <a:xfrm>
            <a:off x="1130806" y="4207743"/>
            <a:ext cx="21869478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it-IT" sz="32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Visibilità nazionale ed internazionale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5400" b="1" dirty="0">
                <a:solidFill>
                  <a:srgbClr val="282828"/>
                </a:solidFill>
                <a:latin typeface="Poppins" panose="020B0604020202020204" charset="0"/>
              </a:rPr>
              <a:t>Promozione Internazionale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Team Bu</a:t>
            </a:r>
            <a:r>
              <a:rPr lang="it-IT" sz="5400" b="1" dirty="0">
                <a:solidFill>
                  <a:srgbClr val="282828"/>
                </a:solidFill>
                <a:latin typeface="Poppins" panose="020B0604020202020204" charset="0"/>
              </a:rPr>
              <a:t>ilding di ecosistema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5400" b="1" dirty="0">
                <a:solidFill>
                  <a:srgbClr val="282828"/>
                </a:solidFill>
                <a:latin typeface="Poppins" panose="020B0604020202020204" charset="0"/>
              </a:rPr>
              <a:t>Networking di scopo</a:t>
            </a:r>
          </a:p>
          <a:p>
            <a:pPr algn="l"/>
            <a:endParaRPr lang="it-IT" sz="3200" dirty="0">
              <a:solidFill>
                <a:srgbClr val="282828"/>
              </a:solidFill>
              <a:latin typeface="Poppins" panose="020B0604020202020204" charset="0"/>
            </a:endParaRPr>
          </a:p>
        </p:txBody>
      </p:sp>
      <p:sp>
        <p:nvSpPr>
          <p:cNvPr id="7" name="Google Shape;1368;p124">
            <a:extLst>
              <a:ext uri="{FF2B5EF4-FFF2-40B4-BE49-F238E27FC236}">
                <a16:creationId xmlns:a16="http://schemas.microsoft.com/office/drawing/2014/main" id="{D0794B99-5D55-4195-A975-91A14CA66C5A}"/>
              </a:ext>
            </a:extLst>
          </p:cNvPr>
          <p:cNvSpPr txBox="1"/>
          <p:nvPr/>
        </p:nvSpPr>
        <p:spPr>
          <a:xfrm>
            <a:off x="3632604" y="565923"/>
            <a:ext cx="2108226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FF500F"/>
              </a:buClr>
              <a:buSzPts val="7200"/>
            </a:pPr>
            <a:r>
              <a:rPr lang="it-IT" sz="5400" b="1" i="0" u="none" strike="noStrike" cap="none" dirty="0">
                <a:solidFill>
                  <a:srgbClr val="FF500F"/>
                </a:solidFill>
                <a:latin typeface="Poppins"/>
                <a:ea typeface="Poppins"/>
                <a:cs typeface="Poppins"/>
                <a:sym typeface="Poppins"/>
              </a:rPr>
              <a:t>Il quadro logico: obiettivi</a:t>
            </a:r>
            <a:endParaRPr sz="7200" b="1" i="0" u="none" strike="noStrike" cap="none" dirty="0">
              <a:solidFill>
                <a:srgbClr val="FF5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3495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24"/>
          <p:cNvSpPr/>
          <p:nvPr/>
        </p:nvSpPr>
        <p:spPr>
          <a:xfrm>
            <a:off x="635755" y="313816"/>
            <a:ext cx="22504368" cy="10413109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9" name="Google Shape;1369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4" y="0"/>
            <a:ext cx="3808549" cy="21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67;p124">
            <a:extLst>
              <a:ext uri="{FF2B5EF4-FFF2-40B4-BE49-F238E27FC236}">
                <a16:creationId xmlns:a16="http://schemas.microsoft.com/office/drawing/2014/main" id="{13357FC3-BB07-4550-AB4E-486B3D1D4484}"/>
              </a:ext>
            </a:extLst>
          </p:cNvPr>
          <p:cNvSpPr txBox="1"/>
          <p:nvPr/>
        </p:nvSpPr>
        <p:spPr>
          <a:xfrm>
            <a:off x="953200" y="2397489"/>
            <a:ext cx="22718174" cy="1157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4800" b="1" dirty="0">
                <a:solidFill>
                  <a:srgbClr val="FF0000"/>
                </a:solidFill>
                <a:latin typeface="Poppins" panose="020B0604020202020204" charset="0"/>
              </a:rPr>
              <a:t>Promozione Internazionale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: materiale promozionale almeno in Inglese (video, storie, reportage fotografici, clip pubblicitari, tour tematici, interviste su magazine/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review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accreditate, ufficio stampa internazionale, etc.)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4800" b="0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800" b="1" i="0" dirty="0">
                <a:solidFill>
                  <a:srgbClr val="FF0000"/>
                </a:solidFill>
                <a:effectLst/>
                <a:latin typeface="Poppins" panose="020B0604020202020204" charset="0"/>
              </a:rPr>
              <a:t>Visibilità nazionale ed internazionale</a:t>
            </a:r>
            <a:r>
              <a:rPr lang="it-IT" sz="48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: in sinergia con grandi eventi (evento annuale TSI nazionale, ATP </a:t>
            </a:r>
            <a:r>
              <a:rPr lang="it-IT" sz="48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finals</a:t>
            </a:r>
            <a:r>
              <a:rPr lang="it-IT" sz="48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, turismo sostenibile, acquisti </a:t>
            </a:r>
            <a:r>
              <a:rPr lang="it-IT" sz="48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labelled</a:t>
            </a:r>
            <a:r>
              <a:rPr lang="it-IT" sz="48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, carte fedeltà+ carta </a:t>
            </a:r>
            <a:r>
              <a:rPr lang="it-IT" sz="4800" b="1" i="0" dirty="0" err="1">
                <a:solidFill>
                  <a:srgbClr val="282828"/>
                </a:solidFill>
                <a:effectLst/>
                <a:latin typeface="Poppins" panose="020B0604020202020204" charset="0"/>
              </a:rPr>
              <a:t>turisti,etc</a:t>
            </a:r>
            <a:r>
              <a:rPr lang="it-IT" sz="4800" b="1" i="0" dirty="0">
                <a:solidFill>
                  <a:srgbClr val="282828"/>
                </a:solidFill>
                <a:effectLst/>
                <a:latin typeface="Poppins" panose="020B0604020202020204" charset="0"/>
              </a:rPr>
              <a:t>.) e esponendo la ricchezza e diversità degli attori TSI.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4800" b="1" dirty="0">
              <a:solidFill>
                <a:srgbClr val="282828"/>
              </a:solidFill>
              <a:latin typeface="Poppins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4800" b="1" i="0" dirty="0">
                <a:solidFill>
                  <a:srgbClr val="FF0000"/>
                </a:solidFill>
                <a:effectLst/>
                <a:latin typeface="Poppins" panose="020B0604020202020204" charset="0"/>
              </a:rPr>
              <a:t>Team Bu</a:t>
            </a:r>
            <a:r>
              <a:rPr lang="it-IT" sz="4800" b="1" dirty="0">
                <a:solidFill>
                  <a:srgbClr val="FF0000"/>
                </a:solidFill>
                <a:latin typeface="Poppins" panose="020B0604020202020204" charset="0"/>
              </a:rPr>
              <a:t>ilding di ecosistema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: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roadshow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di conoscenza,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speed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dates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, verticalità tematica,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mapping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di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skills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e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tools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di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ecosistema,etc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4800" b="1" dirty="0">
              <a:solidFill>
                <a:srgbClr val="282828"/>
              </a:solidFill>
              <a:latin typeface="Poppins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800" b="1" dirty="0">
                <a:solidFill>
                  <a:srgbClr val="FF0000"/>
                </a:solidFill>
                <a:latin typeface="Poppins" panose="020B0604020202020204" charset="0"/>
              </a:rPr>
              <a:t>Networking di scopo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: promozione e costituzione di reti a livello EU, condivisione reti esistenti, Gruppo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LinkedIn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TSI aperto, etc.</a:t>
            </a:r>
          </a:p>
          <a:p>
            <a:pPr algn="l"/>
            <a:endParaRPr lang="it-IT" sz="3200" dirty="0">
              <a:solidFill>
                <a:srgbClr val="282828"/>
              </a:solidFill>
              <a:latin typeface="Poppins" panose="020B0604020202020204" charset="0"/>
            </a:endParaRPr>
          </a:p>
        </p:txBody>
      </p:sp>
      <p:sp>
        <p:nvSpPr>
          <p:cNvPr id="7" name="Google Shape;1368;p124">
            <a:extLst>
              <a:ext uri="{FF2B5EF4-FFF2-40B4-BE49-F238E27FC236}">
                <a16:creationId xmlns:a16="http://schemas.microsoft.com/office/drawing/2014/main" id="{D0794B99-5D55-4195-A975-91A14CA66C5A}"/>
              </a:ext>
            </a:extLst>
          </p:cNvPr>
          <p:cNvSpPr txBox="1"/>
          <p:nvPr/>
        </p:nvSpPr>
        <p:spPr>
          <a:xfrm>
            <a:off x="3526279" y="604359"/>
            <a:ext cx="2108226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FF500F"/>
              </a:buClr>
              <a:buSzPts val="7200"/>
            </a:pPr>
            <a:r>
              <a:rPr lang="it-IT" sz="5400" b="1" i="0" u="none" strike="noStrike" cap="none" dirty="0">
                <a:solidFill>
                  <a:srgbClr val="FF500F"/>
                </a:solidFill>
                <a:latin typeface="Poppins"/>
                <a:ea typeface="Poppins"/>
                <a:cs typeface="Poppins"/>
                <a:sym typeface="Poppins"/>
              </a:rPr>
              <a:t>Il quadro logico: come</a:t>
            </a:r>
            <a:endParaRPr sz="7200" b="1" i="0" u="none" strike="noStrike" cap="none" dirty="0">
              <a:solidFill>
                <a:srgbClr val="FF5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2755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24"/>
          <p:cNvSpPr/>
          <p:nvPr/>
        </p:nvSpPr>
        <p:spPr>
          <a:xfrm>
            <a:off x="635755" y="313816"/>
            <a:ext cx="22504368" cy="10413109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9" name="Google Shape;1369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4" y="0"/>
            <a:ext cx="3808549" cy="21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67;p124">
            <a:extLst>
              <a:ext uri="{FF2B5EF4-FFF2-40B4-BE49-F238E27FC236}">
                <a16:creationId xmlns:a16="http://schemas.microsoft.com/office/drawing/2014/main" id="{13357FC3-BB07-4550-AB4E-486B3D1D4484}"/>
              </a:ext>
            </a:extLst>
          </p:cNvPr>
          <p:cNvSpPr txBox="1"/>
          <p:nvPr/>
        </p:nvSpPr>
        <p:spPr>
          <a:xfrm>
            <a:off x="953200" y="2397489"/>
            <a:ext cx="22718174" cy="1009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endParaRPr lang="it-IT" sz="4800" b="1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endParaRPr lang="it-IT" sz="4800" b="1" dirty="0">
              <a:solidFill>
                <a:srgbClr val="282828"/>
              </a:solidFill>
              <a:latin typeface="Poppins" panose="020B0604020202020204" charset="0"/>
            </a:endParaRPr>
          </a:p>
          <a:p>
            <a:endParaRPr lang="it-IT" sz="4800" b="1" i="0" dirty="0">
              <a:solidFill>
                <a:srgbClr val="282828"/>
              </a:solidFill>
              <a:effectLst/>
              <a:latin typeface="Poppins" panose="020B0604020202020204" charset="0"/>
            </a:endParaRPr>
          </a:p>
          <a:p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Tutti i partner partecipanti al tavolo si sono resi disponibili a collaborare a vario titolo e con diversa disponibilità di tempo e risorse per sviluppare ed attuare un piano comune e di senso internazionale.</a:t>
            </a:r>
          </a:p>
          <a:p>
            <a:endParaRPr lang="it-IT" sz="4800" b="1" dirty="0">
              <a:solidFill>
                <a:srgbClr val="282828"/>
              </a:solidFill>
              <a:latin typeface="Poppins" panose="020B0604020202020204" charset="0"/>
            </a:endParaRPr>
          </a:p>
          <a:p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Al netto dei costi risorse umane e costi vivi di produzione eventi e materiale promozionale, che potrebbero vedere anche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fundraising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in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sponsorship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o </a:t>
            </a:r>
            <a:r>
              <a:rPr lang="it-IT" sz="4800" b="1" dirty="0" err="1">
                <a:solidFill>
                  <a:srgbClr val="282828"/>
                </a:solidFill>
                <a:latin typeface="Poppins" panose="020B0604020202020204" charset="0"/>
              </a:rPr>
              <a:t>sharing</a:t>
            </a:r>
            <a:r>
              <a:rPr lang="it-IT" sz="4800" b="1" dirty="0">
                <a:solidFill>
                  <a:srgbClr val="282828"/>
                </a:solidFill>
                <a:latin typeface="Poppins" panose="020B0604020202020204" charset="0"/>
              </a:rPr>
              <a:t> risorse umane a rotazione, l’impianto internazionalizzazione per TSI dovrebbe avere a disposizione un budget annuale di almeno 50-80k€</a:t>
            </a:r>
          </a:p>
          <a:p>
            <a:pPr algn="l"/>
            <a:endParaRPr lang="it-IT" sz="3200" dirty="0">
              <a:solidFill>
                <a:srgbClr val="282828"/>
              </a:solidFill>
              <a:latin typeface="Poppins" panose="020B0604020202020204" charset="0"/>
            </a:endParaRPr>
          </a:p>
        </p:txBody>
      </p:sp>
      <p:sp>
        <p:nvSpPr>
          <p:cNvPr id="7" name="Google Shape;1368;p124">
            <a:extLst>
              <a:ext uri="{FF2B5EF4-FFF2-40B4-BE49-F238E27FC236}">
                <a16:creationId xmlns:a16="http://schemas.microsoft.com/office/drawing/2014/main" id="{D0794B99-5D55-4195-A975-91A14CA66C5A}"/>
              </a:ext>
            </a:extLst>
          </p:cNvPr>
          <p:cNvSpPr txBox="1"/>
          <p:nvPr/>
        </p:nvSpPr>
        <p:spPr>
          <a:xfrm>
            <a:off x="3526279" y="604359"/>
            <a:ext cx="21082264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Clr>
                <a:srgbClr val="FF500F"/>
              </a:buClr>
              <a:buSzPts val="7200"/>
            </a:pPr>
            <a:r>
              <a:rPr lang="it-IT" sz="5400" b="1" i="0" u="none" strike="noStrike" cap="none" dirty="0">
                <a:solidFill>
                  <a:srgbClr val="FF500F"/>
                </a:solidFill>
                <a:latin typeface="Poppins"/>
                <a:ea typeface="Poppins"/>
                <a:cs typeface="Poppins"/>
                <a:sym typeface="Poppins"/>
              </a:rPr>
              <a:t>Il quadro logico: risorse e budget</a:t>
            </a:r>
            <a:endParaRPr sz="7200" b="1" i="0" u="none" strike="noStrike" cap="none" dirty="0">
              <a:solidFill>
                <a:srgbClr val="FF5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11622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Google Shape;1436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131"/>
          <p:cNvSpPr txBox="1"/>
          <p:nvPr/>
        </p:nvSpPr>
        <p:spPr>
          <a:xfrm>
            <a:off x="594152" y="6149733"/>
            <a:ext cx="14512497" cy="143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it-IT" sz="7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Grazie per l’attenzione</a:t>
            </a:r>
            <a:endParaRPr sz="72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8" name="Google Shape;1438;p131"/>
          <p:cNvSpPr/>
          <p:nvPr/>
        </p:nvSpPr>
        <p:spPr>
          <a:xfrm>
            <a:off x="12096750" y="12601773"/>
            <a:ext cx="190500" cy="952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rgbClr val="F7F9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9" name="Google Shape;1439;p131"/>
          <p:cNvSpPr/>
          <p:nvPr/>
        </p:nvSpPr>
        <p:spPr>
          <a:xfrm>
            <a:off x="0" y="0"/>
            <a:ext cx="24384001" cy="16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40" name="Google Shape;1440;p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60" y="330200"/>
            <a:ext cx="18161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Personalizzati 1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221151"/>
      </a:accent1>
      <a:accent2>
        <a:srgbClr val="E25242"/>
      </a:accent2>
      <a:accent3>
        <a:srgbClr val="8F35AA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575</Words>
  <Application>Microsoft Office PowerPoint</Application>
  <PresentationFormat>Personalizzato</PresentationFormat>
  <Paragraphs>49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Calibri</vt:lpstr>
      <vt:lpstr>Poppins</vt:lpstr>
      <vt:lpstr>Candara</vt:lpstr>
      <vt:lpstr>Helvetica Neue</vt:lpstr>
      <vt:lpstr>Lato</vt:lpstr>
      <vt:lpstr>Lato Black</vt:lpstr>
      <vt:lpstr>Arial</vt:lpstr>
      <vt:lpstr>Gill Sans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</dc:creator>
  <cp:lastModifiedBy>Maeve Chatellair</cp:lastModifiedBy>
  <cp:revision>9</cp:revision>
  <dcterms:modified xsi:type="dcterms:W3CDTF">2021-05-11T08:08:00Z</dcterms:modified>
</cp:coreProperties>
</file>